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5" autoAdjust="0"/>
    <p:restoredTop sz="94660"/>
  </p:normalViewPr>
  <p:slideViewPr>
    <p:cSldViewPr>
      <p:cViewPr varScale="1">
        <p:scale>
          <a:sx n="60" d="100"/>
          <a:sy n="60" d="100"/>
        </p:scale>
        <p:origin x="-8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2E2F3-A957-4897-AE39-228CC061DCDB}" type="datetimeFigureOut">
              <a:rPr lang="sk-SK" smtClean="0"/>
              <a:t>2.6.2016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84D80-3779-453A-ADA2-5F0F5F321983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domhouse.org/report/nations-transit/2015/ukraine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sk-SK" sz="6000" b="1" dirty="0" smtClean="0"/>
              <a:t>Aké </a:t>
            </a:r>
            <a:r>
              <a:rPr lang="sk-SK" sz="6000" b="1" dirty="0" smtClean="0"/>
              <a:t>reformy? </a:t>
            </a:r>
            <a:endParaRPr lang="en-GB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132856"/>
            <a:ext cx="6400800" cy="1752600"/>
          </a:xfrm>
        </p:spPr>
        <p:txBody>
          <a:bodyPr/>
          <a:lstStyle/>
          <a:p>
            <a:r>
              <a:rPr lang="sk-SK" dirty="0" smtClean="0"/>
              <a:t>Mgr. Michal </a:t>
            </a:r>
            <a:r>
              <a:rPr lang="sk-SK" dirty="0" err="1" smtClean="0"/>
              <a:t>Haman</a:t>
            </a:r>
            <a:endParaRPr lang="en-GB" dirty="0"/>
          </a:p>
        </p:txBody>
      </p:sp>
      <p:pic>
        <p:nvPicPr>
          <p:cNvPr id="15362" name="Picture 2" descr="C:\Users\hamanmiso\Dropbox\Screenshots\Screenshot 2016-06-02 09.28.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50578"/>
            <a:ext cx="6408712" cy="335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25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Aké reformy</a:t>
            </a:r>
            <a:endParaRPr lang="en-GB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Podľa ľudí</a:t>
            </a:r>
          </a:p>
          <a:p>
            <a:r>
              <a:rPr lang="sk-SK" dirty="0" smtClean="0"/>
              <a:t>Podľa </a:t>
            </a:r>
            <a:r>
              <a:rPr lang="sk-SK" dirty="0" err="1" smtClean="0"/>
              <a:t>Freedom</a:t>
            </a:r>
            <a:r>
              <a:rPr lang="sk-SK" dirty="0" smtClean="0"/>
              <a:t> </a:t>
            </a:r>
            <a:r>
              <a:rPr lang="sk-SK" dirty="0" err="1" smtClean="0"/>
              <a:t>house</a:t>
            </a:r>
            <a:endParaRPr lang="sk-SK" dirty="0" smtClean="0"/>
          </a:p>
          <a:p>
            <a:r>
              <a:rPr lang="sk-SK" dirty="0" smtClean="0"/>
              <a:t>Čo sa podarilo / Čo je potrebné spraviť:</a:t>
            </a:r>
          </a:p>
          <a:p>
            <a:pPr marL="514350" indent="-514350">
              <a:buAutoNum type="alphaLcParenR"/>
            </a:pPr>
            <a:r>
              <a:rPr lang="sk-SK" dirty="0" smtClean="0"/>
              <a:t>Boj proti korupcii / transparentná verejná správa</a:t>
            </a:r>
          </a:p>
          <a:p>
            <a:pPr marL="514350" indent="-514350">
              <a:buAutoNum type="alphaLcParenR"/>
            </a:pPr>
            <a:r>
              <a:rPr lang="sk-SK" dirty="0" smtClean="0"/>
              <a:t>Polícia </a:t>
            </a:r>
          </a:p>
          <a:p>
            <a:pPr marL="514350" indent="-514350">
              <a:buAutoNum type="alphaLcParenR"/>
            </a:pPr>
            <a:r>
              <a:rPr lang="sk-SK" dirty="0" smtClean="0"/>
              <a:t>Generálny prokurátor</a:t>
            </a:r>
          </a:p>
          <a:p>
            <a:pPr marL="514350" indent="-514350">
              <a:buAutoNum type="alphaLcParenR"/>
            </a:pPr>
            <a:r>
              <a:rPr lang="sk-SK" dirty="0" smtClean="0"/>
              <a:t>Privatizácia</a:t>
            </a:r>
          </a:p>
          <a:p>
            <a:pPr marL="514350" indent="-514350">
              <a:buAutoNum type="alphaLcParenR"/>
            </a:pPr>
            <a:r>
              <a:rPr lang="sk-SK" dirty="0" smtClean="0"/>
              <a:t>Decentralizácia</a:t>
            </a:r>
          </a:p>
          <a:p>
            <a:pPr marL="514350" indent="-514350">
              <a:buAutoNum type="alphaLcParenR"/>
            </a:pPr>
            <a:r>
              <a:rPr lang="sk-SK" dirty="0" smtClean="0"/>
              <a:t>Školstvo </a:t>
            </a:r>
          </a:p>
          <a:p>
            <a:endParaRPr lang="en-GB" dirty="0"/>
          </a:p>
        </p:txBody>
      </p:sp>
      <p:pic>
        <p:nvPicPr>
          <p:cNvPr id="5122" name="Picture 2" descr="C:\Users\hamanmiso\Desktop\Lesser_Coat_of_Arms_of_Ukraine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933056"/>
            <a:ext cx="1728192" cy="241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35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3752"/>
            <a:ext cx="8229600" cy="1143000"/>
          </a:xfrm>
        </p:spPr>
        <p:txBody>
          <a:bodyPr/>
          <a:lstStyle/>
          <a:p>
            <a:r>
              <a:rPr lang="sk-SK" dirty="0" smtClean="0"/>
              <a:t>Podľa ľudí</a:t>
            </a:r>
            <a:endParaRPr lang="en-GB" dirty="0"/>
          </a:p>
        </p:txBody>
      </p:sp>
      <p:pic>
        <p:nvPicPr>
          <p:cNvPr id="1027" name="Picture 3" descr="C:\Users\hamanmiso\Dropbox\Screenshots\Screenshot 2016-06-02 07.39.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7194770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29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Freedom</a:t>
            </a:r>
            <a:r>
              <a:rPr lang="sk-SK" dirty="0" smtClean="0"/>
              <a:t> </a:t>
            </a:r>
            <a:r>
              <a:rPr lang="sk-SK" dirty="0" err="1" smtClean="0"/>
              <a:t>House</a:t>
            </a:r>
            <a:r>
              <a:rPr lang="sk-SK" dirty="0" smtClean="0"/>
              <a:t> </a:t>
            </a:r>
            <a:endParaRPr lang="en-GB" dirty="0"/>
          </a:p>
        </p:txBody>
      </p:sp>
      <p:pic>
        <p:nvPicPr>
          <p:cNvPr id="2050" name="Picture 2" descr="Screenshot 2016-05-19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8" y="1754364"/>
            <a:ext cx="9144000" cy="3205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ĺžnik 3"/>
          <p:cNvSpPr/>
          <p:nvPr/>
        </p:nvSpPr>
        <p:spPr>
          <a:xfrm>
            <a:off x="107504" y="3122516"/>
            <a:ext cx="5256584" cy="18371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5" name="Obdĺžnik 4"/>
          <p:cNvSpPr/>
          <p:nvPr/>
        </p:nvSpPr>
        <p:spPr>
          <a:xfrm>
            <a:off x="5364088" y="2681692"/>
            <a:ext cx="3456384" cy="13505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215516" y="5451345"/>
            <a:ext cx="6372708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sk-SK" dirty="0"/>
              <a:t>Zdroj: </a:t>
            </a:r>
            <a:endParaRPr lang="en-GB" dirty="0"/>
          </a:p>
          <a:p>
            <a:pPr algn="l"/>
            <a:r>
              <a:rPr lang="en-US" dirty="0" smtClean="0"/>
              <a:t>Nations in Transit,</a:t>
            </a:r>
            <a:r>
              <a:rPr lang="sk-SK" dirty="0" smtClean="0"/>
              <a:t> </a:t>
            </a:r>
            <a:r>
              <a:rPr lang="sk-SK" dirty="0"/>
              <a:t>2015, dostupné </a:t>
            </a:r>
            <a:r>
              <a:rPr lang="en-US" dirty="0" smtClean="0"/>
              <a:t>online</a:t>
            </a:r>
            <a:r>
              <a:rPr lang="sk-SK" dirty="0" smtClean="0"/>
              <a:t>: </a:t>
            </a:r>
            <a:endParaRPr lang="en-GB" dirty="0"/>
          </a:p>
          <a:p>
            <a:pPr algn="l"/>
            <a:r>
              <a:rPr lang="sk-SK" u="sng" dirty="0">
                <a:hlinkClick r:id="rId3"/>
              </a:rPr>
              <a:t>https://freedomhouse.org/report/nations-transit/2015/ukraine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609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Freedom</a:t>
            </a:r>
            <a:r>
              <a:rPr lang="sk-SK" dirty="0"/>
              <a:t> </a:t>
            </a:r>
            <a:r>
              <a:rPr lang="sk-SK" dirty="0" err="1"/>
              <a:t>House</a:t>
            </a:r>
            <a:r>
              <a:rPr lang="sk-SK" dirty="0"/>
              <a:t> </a:t>
            </a:r>
            <a:endParaRPr lang="en-GB" dirty="0"/>
          </a:p>
        </p:txBody>
      </p:sp>
      <p:pic>
        <p:nvPicPr>
          <p:cNvPr id="3074" name="Picture 2" descr="C:\Users\hamanmiso\Dropbox\Screenshots\Screenshot 2016-06-02 07.49.1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1" y="1772816"/>
            <a:ext cx="8985581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ĺžnik 3"/>
          <p:cNvSpPr/>
          <p:nvPr/>
        </p:nvSpPr>
        <p:spPr>
          <a:xfrm>
            <a:off x="7164288" y="5085184"/>
            <a:ext cx="1728192" cy="50405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6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Freedom</a:t>
            </a:r>
            <a:r>
              <a:rPr lang="sk-SK" dirty="0"/>
              <a:t> </a:t>
            </a:r>
            <a:r>
              <a:rPr lang="sk-SK" dirty="0" err="1"/>
              <a:t>House</a:t>
            </a:r>
            <a:r>
              <a:rPr lang="sk-SK" dirty="0"/>
              <a:t> </a:t>
            </a:r>
            <a:endParaRPr lang="en-GB" dirty="0"/>
          </a:p>
        </p:txBody>
      </p:sp>
      <p:pic>
        <p:nvPicPr>
          <p:cNvPr id="4098" name="Picture 2" descr="C:\Users\hamanmiso\Dropbox\Screenshots\Screenshot 2016-06-02 07.52.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" y="1844824"/>
            <a:ext cx="9119427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76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Boj proti korupcii / transparentná verejná </a:t>
            </a:r>
            <a:r>
              <a:rPr lang="sk-SK" dirty="0" smtClean="0"/>
              <a:t>správa</a:t>
            </a:r>
            <a:endParaRPr lang="en-GB" dirty="0"/>
          </a:p>
        </p:txBody>
      </p:sp>
      <p:pic>
        <p:nvPicPr>
          <p:cNvPr id="6146" name="Picture 2" descr="C:\Users\hamanmiso\Desktop\unian_624727-1170x7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4179"/>
            <a:ext cx="6372200" cy="424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amanmiso\Dropbox\Screenshots\Screenshot 2016-06-02 08.06.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952" y="5013176"/>
            <a:ext cx="3486778" cy="143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amanmiso\Dropbox\Screenshots\Screenshot 2016-06-02 08.10.0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370" y="1554179"/>
            <a:ext cx="1667222" cy="165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75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560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dirty="0"/>
              <a:t>Boj proti korupcii / transparentná verejná správa</a:t>
            </a:r>
            <a:endParaRPr lang="en-GB" dirty="0"/>
          </a:p>
        </p:txBody>
      </p:sp>
      <p:pic>
        <p:nvPicPr>
          <p:cNvPr id="7170" name="Picture 2" descr="C:\Users\hamanmiso\Dropbox\Screenshots\Screenshot 2016-06-02 08.07.3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6" y="1772816"/>
            <a:ext cx="9128695" cy="445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hamanmiso\Dropbox\Screenshots\Screenshot 2016-06-02 08.10.0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273" y="923426"/>
            <a:ext cx="1667222" cy="165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73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Boj proti korupcii / transparentná verejná správa</a:t>
            </a:r>
            <a:endParaRPr lang="en-GB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95536" y="1672208"/>
            <a:ext cx="8229600" cy="2548880"/>
          </a:xfrm>
        </p:spPr>
        <p:txBody>
          <a:bodyPr/>
          <a:lstStyle/>
          <a:p>
            <a:r>
              <a:rPr lang="sk-SK" dirty="0" smtClean="0"/>
              <a:t>Zvýšenie platu a kvalifikácie úradníkov</a:t>
            </a:r>
          </a:p>
          <a:p>
            <a:r>
              <a:rPr lang="sk-SK" dirty="0" smtClean="0"/>
              <a:t>Transparentné financovanie politických strán</a:t>
            </a:r>
          </a:p>
          <a:p>
            <a:r>
              <a:rPr lang="sk-SK" dirty="0" smtClean="0"/>
              <a:t>Transparentné vlastníctvo médií</a:t>
            </a:r>
          </a:p>
          <a:p>
            <a:r>
              <a:rPr lang="sk-SK" dirty="0" smtClean="0"/>
              <a:t>Efektívnejšie </a:t>
            </a:r>
            <a:r>
              <a:rPr lang="sk-SK" dirty="0" err="1" smtClean="0"/>
              <a:t>anti-monopolné</a:t>
            </a:r>
            <a:r>
              <a:rPr lang="sk-SK" dirty="0" smtClean="0"/>
              <a:t> regulácie </a:t>
            </a:r>
          </a:p>
          <a:p>
            <a:endParaRPr lang="en-GB" dirty="0"/>
          </a:p>
        </p:txBody>
      </p:sp>
      <p:pic>
        <p:nvPicPr>
          <p:cNvPr id="8194" name="Picture 2" descr="C:\Users\hamanmiso\Desktop\6f53cba8-8063-449b-b483-d5eaf1853c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221088"/>
            <a:ext cx="3888432" cy="218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1432" y="0"/>
            <a:ext cx="8229600" cy="1143000"/>
          </a:xfrm>
        </p:spPr>
        <p:txBody>
          <a:bodyPr/>
          <a:lstStyle/>
          <a:p>
            <a:r>
              <a:rPr lang="sk-SK" dirty="0" smtClean="0"/>
              <a:t>Polícia</a:t>
            </a:r>
            <a:endParaRPr lang="en-GB" dirty="0"/>
          </a:p>
        </p:txBody>
      </p:sp>
      <p:pic>
        <p:nvPicPr>
          <p:cNvPr id="4" name="Obrázok 3" descr="http://g8fip1kplyr33r3krz5b97d1.wpengine.netdna-cdn.com/wp-content/uploads/2015/09/Eka-191x137-714x47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8029344" cy="5352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C:\Users\hamanmiso\Dropbox\Screenshots\Screenshot 2016-06-02 08.10.0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682" y="1097724"/>
            <a:ext cx="1667222" cy="1655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63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Polícia</a:t>
            </a:r>
            <a:endParaRPr lang="en-GB" dirty="0"/>
          </a:p>
        </p:txBody>
      </p:sp>
      <p:pic>
        <p:nvPicPr>
          <p:cNvPr id="9218" name="Picture 2" descr="C:\Users\hamanmiso\Desktop\ukraine-cou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36912"/>
            <a:ext cx="3960440" cy="262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ok 4" descr="http://g8fip1kplyr33r3krz5b97d1.wpengine.netdna-cdn.com/wp-content/uploads/2015/09/Eka-191x137-714x47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81" y="2745417"/>
            <a:ext cx="3312368" cy="241296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758649" y="3402747"/>
            <a:ext cx="10801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dirty="0" err="1" smtClean="0"/>
              <a:t>vs</a:t>
            </a:r>
            <a:r>
              <a:rPr lang="sk-SK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62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Generálny prokurátor</a:t>
            </a:r>
            <a:endParaRPr lang="en-GB" dirty="0"/>
          </a:p>
        </p:txBody>
      </p:sp>
      <p:pic>
        <p:nvPicPr>
          <p:cNvPr id="10242" name="Picture 2" descr="C:\Users\hamanmiso\Desktop\443038-viktor-shokin-reut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58631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hamanmiso\Downloads\13227043_508568176009029_203245436096853853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91307"/>
            <a:ext cx="2982522" cy="531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92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Privatizácia</a:t>
            </a:r>
            <a:endParaRPr lang="en-GB" dirty="0"/>
          </a:p>
        </p:txBody>
      </p:sp>
      <p:pic>
        <p:nvPicPr>
          <p:cNvPr id="11266" name="Picture 2" descr="C:\Users\hamanmiso\Desktop\AAEAAQAAAAAAAAPEAAAAJDRlMTRiYzczLWIwNTgtNDJmZC04YjVlLTQzNDIzMmQ3NTc0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16" y="1484785"/>
            <a:ext cx="440865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hamanmiso\Desktop\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069" y="1472910"/>
            <a:ext cx="3774379" cy="250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hamanmiso\Dropbox\Screenshots\Screenshot 2016-06-02 09.11.1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16" y="4005065"/>
            <a:ext cx="4723666" cy="2300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hamanmiso\Desktop\Logo_Ukrposhta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451" y="4093124"/>
            <a:ext cx="1555613" cy="2014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13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Decentralizácia</a:t>
            </a:r>
            <a:endParaRPr lang="en-GB" dirty="0"/>
          </a:p>
        </p:txBody>
      </p:sp>
      <p:pic>
        <p:nvPicPr>
          <p:cNvPr id="12290" name="Picture 2" descr="C:\Users\hamanmiso\Desktop\700px-Map_of_Ukraine_Oblasts_simple_4_colors.svg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68" y="1268760"/>
            <a:ext cx="7599955" cy="521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hamanmiso\Desktop\13-06_e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2" y="2924944"/>
            <a:ext cx="225205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75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Školstvo</a:t>
            </a:r>
            <a:endParaRPr lang="en-GB" dirty="0"/>
          </a:p>
        </p:txBody>
      </p:sp>
      <p:pic>
        <p:nvPicPr>
          <p:cNvPr id="16387" name="Picture 3" descr="C:\Users\hamanmiso\Desktop\image_p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72754"/>
            <a:ext cx="662473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51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Reformy vo všetkých sektoroch verejnej správy</a:t>
            </a:r>
            <a:endParaRPr lang="en-GB" dirty="0"/>
          </a:p>
        </p:txBody>
      </p:sp>
      <p:pic>
        <p:nvPicPr>
          <p:cNvPr id="13314" name="Picture 2" descr="C:\Users\hamanmiso\Dropbox\Screenshots\Screenshot 2016-06-02 09.24.4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6840760" cy="491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10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/>
              <a:t>Reformy vo všetkých sektoroch verejnej správy</a:t>
            </a:r>
            <a:endParaRPr lang="en-GB" dirty="0"/>
          </a:p>
        </p:txBody>
      </p:sp>
      <p:pic>
        <p:nvPicPr>
          <p:cNvPr id="14339" name="Picture 3" descr="C:\Users\hamanmiso\Dropbox\Screenshots\Screenshot 2016-06-02 09.25.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46342"/>
            <a:ext cx="7132538" cy="5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38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143000"/>
          </a:xfrm>
        </p:spPr>
        <p:txBody>
          <a:bodyPr/>
          <a:lstStyle/>
          <a:p>
            <a:r>
              <a:rPr lang="sk-SK" dirty="0" smtClean="0"/>
              <a:t>Ďakujem za pozornosť!</a:t>
            </a:r>
            <a:endParaRPr lang="en-GB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403648" y="256490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sk-SK" dirty="0" smtClean="0"/>
              <a:t>Mgr. Michal </a:t>
            </a:r>
            <a:r>
              <a:rPr lang="sk-SK" dirty="0" err="1" smtClean="0"/>
              <a:t>Haman</a:t>
            </a:r>
            <a:endParaRPr lang="en-GB" dirty="0"/>
          </a:p>
        </p:txBody>
      </p:sp>
      <p:pic>
        <p:nvPicPr>
          <p:cNvPr id="5" name="Picture 2" descr="C:\Users\hamanmiso\Desktop\WORK\CEP\LOGOS\1 logo_CEP_nov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06267"/>
            <a:ext cx="1935832" cy="218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66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123</Words>
  <Application>Microsoft Office PowerPoint</Application>
  <PresentationFormat>Prezentácia na obrazovke (4:3)</PresentationFormat>
  <Paragraphs>37</Paragraphs>
  <Slides>18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19" baseType="lpstr">
      <vt:lpstr>Motív Office</vt:lpstr>
      <vt:lpstr>Aké reformy? </vt:lpstr>
      <vt:lpstr>Aké reformy</vt:lpstr>
      <vt:lpstr>Podľa ľudí</vt:lpstr>
      <vt:lpstr>Freedom House </vt:lpstr>
      <vt:lpstr>Freedom House </vt:lpstr>
      <vt:lpstr>Freedom House </vt:lpstr>
      <vt:lpstr>Boj proti korupcii / transparentná verejná správa</vt:lpstr>
      <vt:lpstr>Boj proti korupcii / transparentná verejná správa</vt:lpstr>
      <vt:lpstr>Boj proti korupcii / transparentná verejná správa</vt:lpstr>
      <vt:lpstr>Polícia</vt:lpstr>
      <vt:lpstr>Polícia</vt:lpstr>
      <vt:lpstr>Generálny prokurátor</vt:lpstr>
      <vt:lpstr>Privatizácia</vt:lpstr>
      <vt:lpstr>Decentralizácia</vt:lpstr>
      <vt:lpstr>Školstvo</vt:lpstr>
      <vt:lpstr>Reformy vo všetkých sektoroch verejnej správy</vt:lpstr>
      <vt:lpstr>Reformy vo všetkých sektoroch verejnej správy</vt:lpstr>
      <vt:lpstr>Ďakujem za pozornosť!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Aké reformy? </dc:title>
  <dc:creator>Michal Haman</dc:creator>
  <cp:lastModifiedBy>Michal Haman</cp:lastModifiedBy>
  <cp:revision>18</cp:revision>
  <dcterms:created xsi:type="dcterms:W3CDTF">2016-05-27T09:11:04Z</dcterms:created>
  <dcterms:modified xsi:type="dcterms:W3CDTF">2016-06-02T12:13:39Z</dcterms:modified>
</cp:coreProperties>
</file>