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5" autoAdjust="0"/>
    <p:restoredTop sz="94660"/>
  </p:normalViewPr>
  <p:slideViewPr>
    <p:cSldViewPr snapToGrid="0">
      <p:cViewPr>
        <p:scale>
          <a:sx n="122" d="100"/>
          <a:sy n="122" d="100"/>
        </p:scale>
        <p:origin x="-9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35260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76497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82281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70149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81144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62564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51148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270202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99596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137569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949448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49F09B-E6B4-4BC4-B381-0B162400C2EC}" type="datetimeFigureOut">
              <a:rPr lang="sk-SK" smtClean="0"/>
              <a:t>21. 9. 2015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456F43-29E7-4DCD-9D34-0395F0D06229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98920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410" y="126291"/>
            <a:ext cx="9216189" cy="6539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332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 rotWithShape="1">
          <a:blip r:embed="rId2"/>
          <a:srcRect l="-3782" t="18708" r="22146" b="-5009"/>
          <a:stretch/>
        </p:blipFill>
        <p:spPr>
          <a:xfrm>
            <a:off x="388307" y="601250"/>
            <a:ext cx="10622070" cy="631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77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1026" name="Picture 2" descr="http://www.iness.sk/media/image/blogy/201508/minimalna%20mzda%20uteka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50" y="275572"/>
            <a:ext cx="11813099" cy="6344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951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Vlastná</PresentationFormat>
  <Paragraphs>0</Paragraphs>
  <Slides>3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3</vt:i4>
      </vt:variant>
    </vt:vector>
  </HeadingPairs>
  <TitlesOfParts>
    <vt:vector size="4" baseType="lpstr">
      <vt:lpstr>Motív Office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Radovan Ďurana</dc:creator>
  <cp:lastModifiedBy>Peter Golias</cp:lastModifiedBy>
  <cp:revision>2</cp:revision>
  <dcterms:created xsi:type="dcterms:W3CDTF">2015-09-18T07:48:38Z</dcterms:created>
  <dcterms:modified xsi:type="dcterms:W3CDTF">2015-09-21T14:17:14Z</dcterms:modified>
</cp:coreProperties>
</file>