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0" r:id="rId6"/>
    <p:sldId id="262" r:id="rId7"/>
    <p:sldId id="258" r:id="rId8"/>
    <p:sldId id="264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35D1-90CC-4B66-8FDF-19B833FB7D34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D66D3-9893-45A0-B4D7-047769189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868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35D1-90CC-4B66-8FDF-19B833FB7D34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D66D3-9893-45A0-B4D7-047769189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221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35D1-90CC-4B66-8FDF-19B833FB7D34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D66D3-9893-45A0-B4D7-047769189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543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35D1-90CC-4B66-8FDF-19B833FB7D34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D66D3-9893-45A0-B4D7-047769189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281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35D1-90CC-4B66-8FDF-19B833FB7D34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D66D3-9893-45A0-B4D7-047769189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63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35D1-90CC-4B66-8FDF-19B833FB7D34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D66D3-9893-45A0-B4D7-047769189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187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35D1-90CC-4B66-8FDF-19B833FB7D34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D66D3-9893-45A0-B4D7-047769189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126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35D1-90CC-4B66-8FDF-19B833FB7D34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D66D3-9893-45A0-B4D7-047769189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59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35D1-90CC-4B66-8FDF-19B833FB7D34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D66D3-9893-45A0-B4D7-047769189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38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35D1-90CC-4B66-8FDF-19B833FB7D34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D66D3-9893-45A0-B4D7-047769189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363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35D1-90CC-4B66-8FDF-19B833FB7D34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D66D3-9893-45A0-B4D7-047769189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28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935D1-90CC-4B66-8FDF-19B833FB7D34}" type="datetimeFigureOut">
              <a:rPr lang="en-US" smtClean="0"/>
              <a:t>11/3/2014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D66D3-9893-45A0-B4D7-047769189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53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bs.sk/_img/Documents/_komentare/AnalytickeKomentare/2014/AK12_Konkurencieschopnost.pd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bs.sk/_img/Documents/_komentare/AnalytickeKomentare/2014/AK12_Konkurencieschopnost.pd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bs.sk/_img/Documents/_komentare/AnalytickeKomentare/2014/AK12_Konkurencieschopnost.pdf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bs.sk/_img/Documents/_komentare/AnalytickeKomentare/2014/AK12_Konkurencieschopnost.pdf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204864"/>
            <a:ext cx="7772400" cy="1470025"/>
          </a:xfrm>
        </p:spPr>
        <p:txBody>
          <a:bodyPr/>
          <a:lstStyle/>
          <a:p>
            <a:pPr algn="l"/>
            <a:r>
              <a:rPr lang="en-US" b="1" dirty="0"/>
              <a:t>Eurozone Accession: Benefits and </a:t>
            </a:r>
            <a:r>
              <a:rPr lang="en-US" b="1" dirty="0" smtClean="0"/>
              <a:t>Costs</a:t>
            </a:r>
            <a:r>
              <a:rPr lang="sk-SK" b="1" dirty="0" smtClean="0"/>
              <a:t> – </a:t>
            </a:r>
            <a:r>
              <a:rPr lang="sk-SK" b="1" dirty="0" err="1" smtClean="0"/>
              <a:t>the</a:t>
            </a:r>
            <a:r>
              <a:rPr lang="sk-SK" b="1" dirty="0" smtClean="0"/>
              <a:t> Slovak </a:t>
            </a:r>
            <a:r>
              <a:rPr lang="sk-SK" b="1" dirty="0" err="1" smtClean="0"/>
              <a:t>case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149080"/>
            <a:ext cx="6400800" cy="1752600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sk-SK" dirty="0" smtClean="0"/>
              <a:t>Peter </a:t>
            </a:r>
            <a:r>
              <a:rPr lang="sk-SK" dirty="0" err="1" smtClean="0"/>
              <a:t>Golias</a:t>
            </a:r>
            <a:endParaRPr lang="sk-SK" dirty="0" smtClean="0"/>
          </a:p>
          <a:p>
            <a:pPr algn="r"/>
            <a:r>
              <a:rPr lang="sk-SK" dirty="0" smtClean="0"/>
              <a:t>INEKO, Slovakia</a:t>
            </a:r>
          </a:p>
          <a:p>
            <a:pPr algn="r"/>
            <a:r>
              <a:rPr lang="sk-SK" dirty="0" err="1" smtClean="0"/>
              <a:t>October</a:t>
            </a:r>
            <a:r>
              <a:rPr lang="sk-SK" dirty="0" smtClean="0"/>
              <a:t> 30, 2014</a:t>
            </a:r>
          </a:p>
          <a:p>
            <a:pPr algn="r"/>
            <a:r>
              <a:rPr lang="sk-SK" dirty="0" err="1" smtClean="0"/>
              <a:t>Budapest</a:t>
            </a:r>
            <a:r>
              <a:rPr lang="sk-SK" dirty="0" smtClean="0"/>
              <a:t> </a:t>
            </a:r>
            <a:r>
              <a:rPr lang="sk-SK" dirty="0" err="1" smtClean="0"/>
              <a:t>Business</a:t>
            </a:r>
            <a:r>
              <a:rPr lang="sk-SK" dirty="0" smtClean="0"/>
              <a:t> </a:t>
            </a:r>
            <a:r>
              <a:rPr lang="sk-SK" dirty="0" err="1" smtClean="0"/>
              <a:t>School</a:t>
            </a:r>
            <a:r>
              <a:rPr lang="sk-SK" dirty="0" smtClean="0"/>
              <a:t>, </a:t>
            </a:r>
            <a:r>
              <a:rPr lang="sk-SK" dirty="0" err="1" smtClean="0"/>
              <a:t>Hungary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641866"/>
            <a:ext cx="2886646" cy="1138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ok 4" descr="Visegrad Fund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2607"/>
            <a:ext cx="3240360" cy="14401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606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Overview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sk-SK" dirty="0" err="1" smtClean="0"/>
              <a:t>Benefits</a:t>
            </a:r>
            <a:endParaRPr lang="sk-SK" dirty="0" smtClean="0"/>
          </a:p>
          <a:p>
            <a:pPr lvl="1"/>
            <a:r>
              <a:rPr lang="sk-SK" dirty="0" err="1" smtClean="0"/>
              <a:t>Lower</a:t>
            </a:r>
            <a:r>
              <a:rPr lang="sk-SK" dirty="0" smtClean="0"/>
              <a:t> </a:t>
            </a:r>
            <a:r>
              <a:rPr lang="sk-SK" dirty="0" err="1" smtClean="0"/>
              <a:t>transaction</a:t>
            </a:r>
            <a:r>
              <a:rPr lang="sk-SK" dirty="0" smtClean="0"/>
              <a:t> </a:t>
            </a:r>
            <a:r>
              <a:rPr lang="sk-SK" dirty="0" err="1" smtClean="0"/>
              <a:t>costs</a:t>
            </a:r>
            <a:r>
              <a:rPr lang="sk-SK" dirty="0" smtClean="0"/>
              <a:t> (</a:t>
            </a:r>
            <a:r>
              <a:rPr lang="sk-SK" dirty="0" err="1" smtClean="0"/>
              <a:t>permanent</a:t>
            </a:r>
            <a:r>
              <a:rPr lang="sk-SK" dirty="0" smtClean="0"/>
              <a:t>; 0.3% </a:t>
            </a:r>
            <a:r>
              <a:rPr lang="sk-SK" dirty="0" err="1" smtClean="0"/>
              <a:t>of</a:t>
            </a:r>
            <a:r>
              <a:rPr lang="sk-SK" dirty="0" smtClean="0"/>
              <a:t> GDP)</a:t>
            </a:r>
          </a:p>
          <a:p>
            <a:pPr lvl="1"/>
            <a:r>
              <a:rPr lang="sk-SK" dirty="0" err="1" smtClean="0"/>
              <a:t>Nominal</a:t>
            </a:r>
            <a:r>
              <a:rPr lang="sk-SK" dirty="0" smtClean="0"/>
              <a:t> </a:t>
            </a:r>
            <a:r>
              <a:rPr lang="sk-SK" dirty="0" err="1" smtClean="0"/>
              <a:t>exchange</a:t>
            </a:r>
            <a:r>
              <a:rPr lang="sk-SK" dirty="0" smtClean="0"/>
              <a:t> rate stability – </a:t>
            </a:r>
            <a:r>
              <a:rPr lang="sk-SK" dirty="0" err="1" smtClean="0"/>
              <a:t>better</a:t>
            </a:r>
            <a:r>
              <a:rPr lang="sk-SK" dirty="0" smtClean="0"/>
              <a:t> </a:t>
            </a:r>
            <a:r>
              <a:rPr lang="sk-SK" dirty="0" err="1" smtClean="0"/>
              <a:t>planning</a:t>
            </a:r>
            <a:r>
              <a:rPr lang="sk-SK" dirty="0" smtClean="0"/>
              <a:t>; </a:t>
            </a:r>
            <a:r>
              <a:rPr lang="sk-SK" dirty="0" err="1" smtClean="0"/>
              <a:t>higher</a:t>
            </a:r>
            <a:r>
              <a:rPr lang="sk-SK" dirty="0" smtClean="0"/>
              <a:t> </a:t>
            </a:r>
            <a:r>
              <a:rPr lang="sk-SK" dirty="0" err="1" smtClean="0"/>
              <a:t>investment</a:t>
            </a:r>
            <a:r>
              <a:rPr lang="sk-SK" dirty="0" smtClean="0"/>
              <a:t>, </a:t>
            </a:r>
            <a:r>
              <a:rPr lang="sk-SK" dirty="0" err="1" smtClean="0"/>
              <a:t>trade</a:t>
            </a:r>
            <a:r>
              <a:rPr lang="sk-SK" dirty="0" smtClean="0"/>
              <a:t> and </a:t>
            </a:r>
            <a:r>
              <a:rPr lang="sk-SK" dirty="0" err="1" smtClean="0"/>
              <a:t>growth</a:t>
            </a:r>
            <a:r>
              <a:rPr lang="sk-SK" dirty="0" smtClean="0"/>
              <a:t> (</a:t>
            </a:r>
            <a:r>
              <a:rPr lang="sk-SK" dirty="0" err="1" smtClean="0"/>
              <a:t>difficult</a:t>
            </a:r>
            <a:r>
              <a:rPr lang="sk-SK" dirty="0" smtClean="0"/>
              <a:t> to </a:t>
            </a:r>
            <a:r>
              <a:rPr lang="sk-SK" dirty="0" err="1" smtClean="0"/>
              <a:t>calculate</a:t>
            </a:r>
            <a:r>
              <a:rPr lang="sk-SK" dirty="0" smtClean="0"/>
              <a:t>)</a:t>
            </a:r>
          </a:p>
          <a:p>
            <a:pPr lvl="1"/>
            <a:r>
              <a:rPr lang="sk-SK" dirty="0" smtClean="0"/>
              <a:t>More </a:t>
            </a:r>
            <a:r>
              <a:rPr lang="sk-SK" dirty="0" err="1" smtClean="0"/>
              <a:t>attention</a:t>
            </a:r>
            <a:r>
              <a:rPr lang="sk-SK" dirty="0" smtClean="0"/>
              <a:t> to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stability</a:t>
            </a:r>
          </a:p>
          <a:p>
            <a:pPr lvl="1"/>
            <a:r>
              <a:rPr lang="sk-SK" dirty="0" err="1"/>
              <a:t>Since</a:t>
            </a:r>
            <a:r>
              <a:rPr lang="sk-SK" dirty="0"/>
              <a:t> 2010: </a:t>
            </a:r>
            <a:r>
              <a:rPr lang="sk-SK" dirty="0" err="1"/>
              <a:t>Real</a:t>
            </a:r>
            <a:r>
              <a:rPr lang="sk-SK" dirty="0"/>
              <a:t> </a:t>
            </a:r>
            <a:r>
              <a:rPr lang="sk-SK" dirty="0" err="1"/>
              <a:t>exchange</a:t>
            </a:r>
            <a:r>
              <a:rPr lang="sk-SK" dirty="0"/>
              <a:t> rate </a:t>
            </a:r>
            <a:r>
              <a:rPr lang="sk-SK" dirty="0" err="1"/>
              <a:t>undervaluation</a:t>
            </a:r>
            <a:endParaRPr lang="sk-SK" dirty="0"/>
          </a:p>
          <a:p>
            <a:pPr lvl="1"/>
            <a:r>
              <a:rPr lang="sk-SK" dirty="0" err="1" smtClean="0"/>
              <a:t>Outright</a:t>
            </a:r>
            <a:r>
              <a:rPr lang="sk-SK" dirty="0" smtClean="0"/>
              <a:t> </a:t>
            </a:r>
            <a:r>
              <a:rPr lang="sk-SK" dirty="0" err="1" smtClean="0"/>
              <a:t>Monetary</a:t>
            </a:r>
            <a:r>
              <a:rPr lang="sk-SK" dirty="0" smtClean="0"/>
              <a:t> </a:t>
            </a:r>
            <a:r>
              <a:rPr lang="sk-SK" dirty="0" err="1" smtClean="0"/>
              <a:t>Transactions</a:t>
            </a:r>
            <a:r>
              <a:rPr lang="sk-SK" dirty="0" smtClean="0"/>
              <a:t> (OTM); </a:t>
            </a:r>
            <a:r>
              <a:rPr lang="sk-SK" dirty="0" err="1" smtClean="0"/>
              <a:t>European</a:t>
            </a:r>
            <a:r>
              <a:rPr lang="sk-SK" dirty="0" smtClean="0"/>
              <a:t> Stability </a:t>
            </a:r>
            <a:r>
              <a:rPr lang="sk-SK" dirty="0" err="1" smtClean="0"/>
              <a:t>Mechanism</a:t>
            </a:r>
            <a:r>
              <a:rPr lang="sk-SK" dirty="0" smtClean="0"/>
              <a:t> (ESM)</a:t>
            </a:r>
          </a:p>
          <a:p>
            <a:r>
              <a:rPr lang="sk-SK" dirty="0" err="1" smtClean="0"/>
              <a:t>Costs</a:t>
            </a:r>
            <a:endParaRPr lang="sk-SK" dirty="0" smtClean="0"/>
          </a:p>
          <a:p>
            <a:pPr lvl="1"/>
            <a:r>
              <a:rPr lang="sk-SK" dirty="0" err="1" smtClean="0"/>
              <a:t>Currency</a:t>
            </a:r>
            <a:r>
              <a:rPr lang="sk-SK" dirty="0" smtClean="0"/>
              <a:t> </a:t>
            </a:r>
            <a:r>
              <a:rPr lang="sk-SK" dirty="0" err="1" smtClean="0"/>
              <a:t>conversion</a:t>
            </a:r>
            <a:r>
              <a:rPr lang="sk-SK" dirty="0" smtClean="0"/>
              <a:t> </a:t>
            </a:r>
            <a:r>
              <a:rPr lang="sk-SK" dirty="0" err="1" smtClean="0"/>
              <a:t>costs</a:t>
            </a:r>
            <a:r>
              <a:rPr lang="sk-SK" dirty="0" smtClean="0"/>
              <a:t> (</a:t>
            </a:r>
            <a:r>
              <a:rPr lang="sk-SK" dirty="0" err="1" smtClean="0"/>
              <a:t>one-off</a:t>
            </a:r>
            <a:r>
              <a:rPr lang="sk-SK" dirty="0" smtClean="0"/>
              <a:t>; 0.3% </a:t>
            </a:r>
            <a:r>
              <a:rPr lang="sk-SK" dirty="0" err="1" smtClean="0"/>
              <a:t>of</a:t>
            </a:r>
            <a:r>
              <a:rPr lang="sk-SK" dirty="0" smtClean="0"/>
              <a:t> GDP)</a:t>
            </a:r>
          </a:p>
          <a:p>
            <a:pPr lvl="1"/>
            <a:r>
              <a:rPr lang="sk-SK" dirty="0" err="1" smtClean="0"/>
              <a:t>Loss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national</a:t>
            </a:r>
            <a:r>
              <a:rPr lang="sk-SK" dirty="0" smtClean="0"/>
              <a:t> </a:t>
            </a:r>
            <a:r>
              <a:rPr lang="sk-SK" dirty="0" err="1" smtClean="0"/>
              <a:t>monetary</a:t>
            </a:r>
            <a:r>
              <a:rPr lang="sk-SK" dirty="0" smtClean="0"/>
              <a:t> </a:t>
            </a:r>
            <a:r>
              <a:rPr lang="sk-SK" dirty="0" err="1" smtClean="0"/>
              <a:t>policy</a:t>
            </a:r>
            <a:endParaRPr lang="sk-SK" dirty="0" smtClean="0"/>
          </a:p>
          <a:p>
            <a:pPr lvl="1"/>
            <a:r>
              <a:rPr lang="sk-SK" dirty="0"/>
              <a:t>2008-2009: </a:t>
            </a:r>
            <a:r>
              <a:rPr lang="sk-SK" dirty="0" err="1"/>
              <a:t>Real</a:t>
            </a:r>
            <a:r>
              <a:rPr lang="sk-SK" dirty="0"/>
              <a:t> </a:t>
            </a:r>
            <a:r>
              <a:rPr lang="sk-SK" dirty="0" err="1"/>
              <a:t>exchange</a:t>
            </a:r>
            <a:r>
              <a:rPr lang="sk-SK" dirty="0"/>
              <a:t> rate </a:t>
            </a:r>
            <a:r>
              <a:rPr lang="sk-SK" dirty="0" err="1"/>
              <a:t>overvaluation</a:t>
            </a:r>
            <a:endParaRPr lang="sk-SK" dirty="0"/>
          </a:p>
          <a:p>
            <a:pPr lvl="1"/>
            <a:r>
              <a:rPr lang="sk-SK" dirty="0" err="1" smtClean="0"/>
              <a:t>Unexpected</a:t>
            </a:r>
            <a:r>
              <a:rPr lang="sk-SK" dirty="0" smtClean="0"/>
              <a:t> </a:t>
            </a:r>
            <a:r>
              <a:rPr lang="sk-SK" dirty="0" err="1" smtClean="0"/>
              <a:t>costs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resolving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Eurozone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crisis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249946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Important</a:t>
            </a:r>
            <a:r>
              <a:rPr lang="sk-SK" b="1" dirty="0" smtClean="0"/>
              <a:t> </a:t>
            </a:r>
            <a:r>
              <a:rPr lang="sk-SK" b="1" dirty="0" err="1" smtClean="0"/>
              <a:t>factors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Onset</a:t>
            </a:r>
            <a:r>
              <a:rPr lang="sk-SK" dirty="0" smtClean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financial</a:t>
            </a:r>
            <a:r>
              <a:rPr lang="sk-SK" dirty="0"/>
              <a:t> </a:t>
            </a:r>
            <a:r>
              <a:rPr lang="sk-SK" dirty="0" err="1"/>
              <a:t>crisis</a:t>
            </a:r>
            <a:r>
              <a:rPr lang="sk-SK" dirty="0"/>
              <a:t> in 2009</a:t>
            </a:r>
            <a:endParaRPr lang="en-US" dirty="0"/>
          </a:p>
          <a:p>
            <a:r>
              <a:rPr lang="sk-SK" dirty="0" err="1"/>
              <a:t>Real</a:t>
            </a:r>
            <a:r>
              <a:rPr lang="sk-SK" dirty="0"/>
              <a:t> </a:t>
            </a:r>
            <a:r>
              <a:rPr lang="sk-SK" dirty="0" err="1"/>
              <a:t>exchange</a:t>
            </a:r>
            <a:r>
              <a:rPr lang="sk-SK" dirty="0"/>
              <a:t> rate </a:t>
            </a:r>
            <a:r>
              <a:rPr lang="sk-SK" dirty="0" err="1"/>
              <a:t>volatility</a:t>
            </a:r>
            <a:r>
              <a:rPr lang="sk-SK" dirty="0"/>
              <a:t> (</a:t>
            </a:r>
            <a:r>
              <a:rPr lang="sk-SK" dirty="0" err="1"/>
              <a:t>important</a:t>
            </a:r>
            <a:r>
              <a:rPr lang="sk-SK" dirty="0"/>
              <a:t> </a:t>
            </a:r>
            <a:r>
              <a:rPr lang="sk-SK" dirty="0" err="1"/>
              <a:t>trading</a:t>
            </a:r>
            <a:r>
              <a:rPr lang="sk-SK" dirty="0"/>
              <a:t> </a:t>
            </a:r>
            <a:r>
              <a:rPr lang="sk-SK" dirty="0" err="1"/>
              <a:t>partners</a:t>
            </a:r>
            <a:r>
              <a:rPr lang="sk-SK" dirty="0"/>
              <a:t> </a:t>
            </a:r>
            <a:r>
              <a:rPr lang="sk-SK" dirty="0" err="1"/>
              <a:t>kept</a:t>
            </a:r>
            <a:r>
              <a:rPr lang="sk-SK" dirty="0"/>
              <a:t> </a:t>
            </a:r>
            <a:r>
              <a:rPr lang="sk-SK" dirty="0" err="1"/>
              <a:t>local</a:t>
            </a:r>
            <a:r>
              <a:rPr lang="sk-SK" dirty="0"/>
              <a:t> </a:t>
            </a:r>
            <a:r>
              <a:rPr lang="sk-SK" dirty="0" err="1"/>
              <a:t>currency</a:t>
            </a:r>
            <a:r>
              <a:rPr lang="sk-SK" dirty="0"/>
              <a:t>)</a:t>
            </a:r>
          </a:p>
          <a:p>
            <a:r>
              <a:rPr lang="sk-SK" dirty="0" smtClean="0"/>
              <a:t>Flexibility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labor</a:t>
            </a:r>
            <a:r>
              <a:rPr lang="sk-SK" dirty="0" smtClean="0"/>
              <a:t> </a:t>
            </a:r>
            <a:r>
              <a:rPr lang="sk-SK" dirty="0" err="1" smtClean="0"/>
              <a:t>market</a:t>
            </a:r>
            <a:r>
              <a:rPr lang="sk-SK" dirty="0" smtClean="0"/>
              <a:t>, </a:t>
            </a:r>
            <a:r>
              <a:rPr lang="sk-SK" dirty="0" err="1" smtClean="0"/>
              <a:t>prices</a:t>
            </a:r>
            <a:r>
              <a:rPr lang="sk-SK" dirty="0" smtClean="0"/>
              <a:t> and </a:t>
            </a:r>
            <a:r>
              <a:rPr lang="sk-SK" dirty="0" err="1" smtClean="0"/>
              <a:t>wages</a:t>
            </a:r>
            <a:endParaRPr lang="sk-SK" dirty="0" smtClean="0"/>
          </a:p>
          <a:p>
            <a:r>
              <a:rPr lang="sk-SK" dirty="0" err="1" smtClean="0"/>
              <a:t>Redistribution</a:t>
            </a:r>
            <a:r>
              <a:rPr lang="sk-SK" dirty="0" smtClean="0"/>
              <a:t> </a:t>
            </a:r>
            <a:r>
              <a:rPr lang="sk-SK" dirty="0" err="1"/>
              <a:t>effects</a:t>
            </a:r>
            <a:endParaRPr lang="sk-SK" dirty="0"/>
          </a:p>
          <a:p>
            <a:r>
              <a:rPr lang="sk-SK" dirty="0" err="1" smtClean="0"/>
              <a:t>Conversion</a:t>
            </a:r>
            <a:r>
              <a:rPr lang="sk-SK" dirty="0" smtClean="0"/>
              <a:t> </a:t>
            </a:r>
            <a:r>
              <a:rPr lang="sk-SK" dirty="0"/>
              <a:t>rate</a:t>
            </a:r>
          </a:p>
          <a:p>
            <a:r>
              <a:rPr lang="sk-SK" dirty="0" err="1"/>
              <a:t>Shaping</a:t>
            </a:r>
            <a:r>
              <a:rPr lang="sk-SK" dirty="0"/>
              <a:t> new </a:t>
            </a:r>
            <a:r>
              <a:rPr lang="sk-SK" dirty="0" err="1"/>
              <a:t>Eurozone</a:t>
            </a:r>
            <a:r>
              <a:rPr lang="sk-SK" dirty="0"/>
              <a:t> (</a:t>
            </a:r>
            <a:r>
              <a:rPr lang="sk-SK" dirty="0" err="1"/>
              <a:t>banking</a:t>
            </a:r>
            <a:r>
              <a:rPr lang="sk-SK" dirty="0"/>
              <a:t> </a:t>
            </a:r>
            <a:r>
              <a:rPr lang="sk-SK" dirty="0" err="1"/>
              <a:t>union</a:t>
            </a:r>
            <a:r>
              <a:rPr lang="sk-SK" dirty="0"/>
              <a:t>, </a:t>
            </a:r>
            <a:r>
              <a:rPr lang="sk-SK" dirty="0" err="1"/>
              <a:t>Fiscal</a:t>
            </a:r>
            <a:r>
              <a:rPr lang="sk-SK" dirty="0"/>
              <a:t> </a:t>
            </a:r>
            <a:r>
              <a:rPr lang="sk-SK" dirty="0" err="1"/>
              <a:t>compact</a:t>
            </a:r>
            <a:r>
              <a:rPr lang="sk-SK" dirty="0"/>
              <a:t>, </a:t>
            </a:r>
            <a:r>
              <a:rPr lang="sk-SK" dirty="0" err="1"/>
              <a:t>etc</a:t>
            </a:r>
            <a:r>
              <a:rPr lang="sk-SK" dirty="0" smtClean="0"/>
              <a:t>.)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40429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Real</a:t>
            </a:r>
            <a:r>
              <a:rPr lang="sk-SK" b="1" dirty="0" smtClean="0"/>
              <a:t> </a:t>
            </a:r>
            <a:r>
              <a:rPr lang="sk-SK" b="1" dirty="0" err="1" smtClean="0"/>
              <a:t>exchange</a:t>
            </a:r>
            <a:r>
              <a:rPr lang="sk-SK" b="1" dirty="0" smtClean="0"/>
              <a:t> </a:t>
            </a:r>
            <a:r>
              <a:rPr lang="sk-SK" b="1" dirty="0" err="1" smtClean="0"/>
              <a:t>rates</a:t>
            </a:r>
            <a:endParaRPr lang="en-US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2" y="1772816"/>
            <a:ext cx="8943754" cy="3643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539552" y="6211373"/>
            <a:ext cx="189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/>
              <a:t>: </a:t>
            </a:r>
            <a:r>
              <a:rPr lang="sk-SK" dirty="0">
                <a:hlinkClick r:id="rId3"/>
              </a:rPr>
              <a:t>NBS</a:t>
            </a:r>
            <a:r>
              <a:rPr lang="sk-SK" dirty="0"/>
              <a:t>, </a:t>
            </a:r>
            <a:r>
              <a:rPr lang="sk-SK" dirty="0" smtClean="0"/>
              <a:t>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89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Export </a:t>
            </a:r>
            <a:r>
              <a:rPr lang="sk-SK" b="1" dirty="0" err="1" smtClean="0"/>
              <a:t>dynamics</a:t>
            </a:r>
            <a:endParaRPr lang="en-US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16832"/>
            <a:ext cx="8920106" cy="30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539552" y="6211373"/>
            <a:ext cx="189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/>
              <a:t>: </a:t>
            </a:r>
            <a:r>
              <a:rPr lang="sk-SK" dirty="0">
                <a:hlinkClick r:id="rId3"/>
              </a:rPr>
              <a:t>NBS</a:t>
            </a:r>
            <a:r>
              <a:rPr lang="sk-SK" dirty="0"/>
              <a:t>, </a:t>
            </a:r>
            <a:r>
              <a:rPr lang="sk-SK" dirty="0" smtClean="0"/>
              <a:t>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45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Scenario</a:t>
            </a:r>
            <a:r>
              <a:rPr lang="sk-SK" b="1" dirty="0" smtClean="0"/>
              <a:t> </a:t>
            </a:r>
            <a:r>
              <a:rPr lang="sk-SK" b="1" dirty="0" err="1" smtClean="0"/>
              <a:t>without</a:t>
            </a:r>
            <a:r>
              <a:rPr lang="sk-SK" b="1" dirty="0" smtClean="0"/>
              <a:t> euro</a:t>
            </a:r>
            <a:endParaRPr lang="en-US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788" y="1335403"/>
            <a:ext cx="6550547" cy="4875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BlokTextu 4"/>
          <p:cNvSpPr txBox="1"/>
          <p:nvPr/>
        </p:nvSpPr>
        <p:spPr>
          <a:xfrm>
            <a:off x="539552" y="6211373"/>
            <a:ext cx="189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/>
              <a:t>: </a:t>
            </a:r>
            <a:r>
              <a:rPr lang="sk-SK" dirty="0">
                <a:hlinkClick r:id="rId3"/>
              </a:rPr>
              <a:t>NBS</a:t>
            </a:r>
            <a:r>
              <a:rPr lang="sk-SK" dirty="0"/>
              <a:t>, </a:t>
            </a:r>
            <a:r>
              <a:rPr lang="sk-SK" dirty="0" smtClean="0"/>
              <a:t>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376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Scenario</a:t>
            </a:r>
            <a:r>
              <a:rPr lang="sk-SK" b="1" dirty="0" smtClean="0"/>
              <a:t> </a:t>
            </a:r>
            <a:r>
              <a:rPr lang="sk-SK" b="1" dirty="0" err="1" smtClean="0"/>
              <a:t>without</a:t>
            </a:r>
            <a:r>
              <a:rPr lang="sk-SK" b="1" dirty="0" smtClean="0"/>
              <a:t> euro</a:t>
            </a:r>
            <a:endParaRPr 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8067880" cy="4701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539552" y="6211373"/>
            <a:ext cx="189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/>
              <a:t>: </a:t>
            </a:r>
            <a:r>
              <a:rPr lang="sk-SK" dirty="0">
                <a:hlinkClick r:id="rId3"/>
              </a:rPr>
              <a:t>NBS</a:t>
            </a:r>
            <a:r>
              <a:rPr lang="sk-SK" dirty="0"/>
              <a:t>, </a:t>
            </a:r>
            <a:r>
              <a:rPr lang="sk-SK" dirty="0" smtClean="0"/>
              <a:t>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276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Resolving</a:t>
            </a:r>
            <a:r>
              <a:rPr lang="sk-SK" b="1" dirty="0" smtClean="0"/>
              <a:t> </a:t>
            </a:r>
            <a:r>
              <a:rPr lang="sk-SK" b="1" dirty="0" err="1" smtClean="0"/>
              <a:t>Euro-crisis</a:t>
            </a:r>
            <a:endParaRPr lang="en-US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06543"/>
            <a:ext cx="6768752" cy="5434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7092280" y="3573016"/>
            <a:ext cx="16561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sk-SK" dirty="0" err="1" smtClean="0"/>
              <a:t>Total</a:t>
            </a:r>
            <a:r>
              <a:rPr lang="sk-SK" dirty="0" smtClean="0"/>
              <a:t> ESM: 700 </a:t>
            </a:r>
            <a:r>
              <a:rPr lang="sk-SK" dirty="0" err="1" smtClean="0"/>
              <a:t>billion</a:t>
            </a:r>
            <a:r>
              <a:rPr lang="sk-SK" dirty="0" smtClean="0"/>
              <a:t> EUR</a:t>
            </a:r>
          </a:p>
          <a:p>
            <a:pPr marL="0" lvl="1"/>
            <a:r>
              <a:rPr lang="sk-SK" dirty="0" smtClean="0"/>
              <a:t>Slovak </a:t>
            </a:r>
            <a:r>
              <a:rPr lang="sk-SK" dirty="0" err="1" smtClean="0"/>
              <a:t>share</a:t>
            </a:r>
            <a:r>
              <a:rPr lang="sk-SK" dirty="0" smtClean="0"/>
              <a:t>: </a:t>
            </a:r>
            <a:r>
              <a:rPr lang="sk-SK" dirty="0"/>
              <a:t>0,824%, </a:t>
            </a:r>
            <a:r>
              <a:rPr lang="sk-SK" dirty="0" err="1" smtClean="0"/>
              <a:t>i.e</a:t>
            </a:r>
            <a:r>
              <a:rPr lang="sk-SK" dirty="0" smtClean="0"/>
              <a:t>. </a:t>
            </a:r>
            <a:r>
              <a:rPr lang="sk-SK" dirty="0"/>
              <a:t>5,77 </a:t>
            </a:r>
            <a:r>
              <a:rPr lang="sk-SK" dirty="0" err="1" smtClean="0"/>
              <a:t>billion</a:t>
            </a:r>
            <a:r>
              <a:rPr lang="sk-SK" dirty="0" smtClean="0"/>
              <a:t> EUR (8</a:t>
            </a:r>
            <a:r>
              <a:rPr lang="sk-SK" dirty="0"/>
              <a:t>% </a:t>
            </a:r>
            <a:r>
              <a:rPr lang="sk-SK" dirty="0" err="1" smtClean="0"/>
              <a:t>of</a:t>
            </a:r>
            <a:r>
              <a:rPr lang="sk-SK" dirty="0" smtClean="0"/>
              <a:t> GDP),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which</a:t>
            </a:r>
            <a:r>
              <a:rPr lang="sk-SK" dirty="0" smtClean="0"/>
              <a:t> 0,66 </a:t>
            </a:r>
            <a:r>
              <a:rPr lang="sk-SK" dirty="0" err="1" smtClean="0"/>
              <a:t>billion</a:t>
            </a:r>
            <a:r>
              <a:rPr lang="sk-SK" dirty="0" smtClean="0"/>
              <a:t> EUR </a:t>
            </a:r>
            <a:r>
              <a:rPr lang="sk-SK" dirty="0" err="1" smtClean="0"/>
              <a:t>paid</a:t>
            </a:r>
            <a:r>
              <a:rPr lang="sk-SK" dirty="0" smtClean="0"/>
              <a:t> in </a:t>
            </a:r>
            <a:r>
              <a:rPr lang="sk-SK" dirty="0" err="1" smtClean="0"/>
              <a:t>cash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43453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1143000"/>
          </a:xfrm>
        </p:spPr>
        <p:txBody>
          <a:bodyPr/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your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 smtClean="0"/>
              <a:t>!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7836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226</Words>
  <Application>Microsoft Office PowerPoint</Application>
  <PresentationFormat>Prezentácia na obrazovke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9</vt:i4>
      </vt:variant>
    </vt:vector>
  </HeadingPairs>
  <TitlesOfParts>
    <vt:vector size="10" baseType="lpstr">
      <vt:lpstr>Motív Office</vt:lpstr>
      <vt:lpstr>Eurozone Accession: Benefits and Costs – the Slovak case</vt:lpstr>
      <vt:lpstr>Overview</vt:lpstr>
      <vt:lpstr>Important factors</vt:lpstr>
      <vt:lpstr>Real exchange rates</vt:lpstr>
      <vt:lpstr>Export dynamics</vt:lpstr>
      <vt:lpstr>Scenario without euro</vt:lpstr>
      <vt:lpstr>Scenario without euro</vt:lpstr>
      <vt:lpstr>Resolving Euro-crisis</vt:lpstr>
      <vt:lpstr>Thank you for your attention!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Eurozone Accession: Benefits and Costs – the Slovak case</dc:title>
  <dc:creator>Peter Golias</dc:creator>
  <cp:lastModifiedBy>Peter Golias</cp:lastModifiedBy>
  <cp:revision>32</cp:revision>
  <dcterms:created xsi:type="dcterms:W3CDTF">2014-10-27T13:59:17Z</dcterms:created>
  <dcterms:modified xsi:type="dcterms:W3CDTF">2014-11-03T14:06:49Z</dcterms:modified>
</cp:coreProperties>
</file>