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16.xml" ContentType="application/vnd.openxmlformats-officedocument.drawingml.char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3" r:id="rId3"/>
    <p:sldId id="286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98" r:id="rId16"/>
    <p:sldId id="299" r:id="rId17"/>
    <p:sldId id="266" r:id="rId18"/>
    <p:sldId id="269" r:id="rId19"/>
    <p:sldId id="288" r:id="rId20"/>
    <p:sldId id="290" r:id="rId21"/>
    <p:sldId id="289" r:id="rId22"/>
    <p:sldId id="291" r:id="rId23"/>
    <p:sldId id="300" r:id="rId24"/>
    <p:sldId id="292" r:id="rId25"/>
    <p:sldId id="294" r:id="rId26"/>
    <p:sldId id="295" r:id="rId27"/>
    <p:sldId id="296" r:id="rId28"/>
    <p:sldId id="297" r:id="rId29"/>
    <p:sldId id="270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PHR\Bilancia%20PAYG_New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Pensions\Allianz%20DSS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CH_INEKO_opatrenia_20130916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CH_INEKO_opatrenia_20130916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CH_INEKO_opatrenia_20130916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DOCH_INEKO_opatrenia_201309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375" b="1" i="0" u="none" strike="noStrike" baseline="0">
                <a:solidFill>
                  <a:srgbClr val="000000"/>
                </a:solidFill>
                <a:latin typeface="Arial"/>
                <a:cs typeface="Arial"/>
              </a:rPr>
              <a:t>Saldo dôchodkového fondu v % HDP</a:t>
            </a:r>
          </a:p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975" b="1" i="0" u="none" strike="noStrike" baseline="0">
                <a:solidFill>
                  <a:srgbClr val="000000"/>
                </a:solidFill>
                <a:latin typeface="Arial"/>
                <a:cs typeface="Arial"/>
              </a:rPr>
              <a:t>(v bežnom roku, po zarátaní prebytkov rezervného fondu)</a:t>
            </a:r>
          </a:p>
        </c:rich>
      </c:tx>
      <c:layout>
        <c:manualLayout>
          <c:xMode val="edge"/>
          <c:yMode val="edge"/>
          <c:x val="0.24313186813186816"/>
          <c:y val="3.2994923857868029E-2"/>
        </c:manualLayout>
      </c:layout>
      <c:spPr>
        <a:solidFill>
          <a:srgbClr val="FFFFFF"/>
        </a:solidFill>
        <a:ln w="0">
          <a:noFill/>
          <a:prstDash val="solid"/>
        </a:ln>
        <a:effectLst>
          <a:outerShdw dist="35921" sx="1000" sy="1000" algn="br">
            <a:srgbClr val="000000"/>
          </a:outerShdw>
        </a:effectLst>
      </c:spPr>
    </c:title>
    <c:plotArea>
      <c:layout>
        <c:manualLayout>
          <c:layoutTarget val="inner"/>
          <c:xMode val="edge"/>
          <c:yMode val="edge"/>
          <c:x val="0.30219780219780223"/>
          <c:y val="0.23096475323796556"/>
          <c:w val="0.67857142857142871"/>
          <c:h val="0.56091440072077348"/>
        </c:manualLayout>
      </c:layout>
      <c:barChart>
        <c:barDir val="col"/>
        <c:grouping val="stacked"/>
        <c:ser>
          <c:idx val="0"/>
          <c:order val="0"/>
          <c:tx>
            <c:strRef>
              <c:f>Bilancia!$A$52</c:f>
              <c:strCache>
                <c:ptCount val="1"/>
                <c:pt idx="0">
                  <c:v>Saldo bez vplyvu druhého piliera</c:v>
                </c:pt>
              </c:strCache>
            </c:strRef>
          </c:tx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cat>
            <c:numRef>
              <c:f>Bilancia!$I$2:$R$2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Bilancia!$I$52:$R$52</c:f>
              <c:numCache>
                <c:formatCode>0.00%</c:formatCode>
                <c:ptCount val="10"/>
                <c:pt idx="0">
                  <c:v>1.3295354862499927E-3</c:v>
                </c:pt>
                <c:pt idx="1">
                  <c:v>-4.9975513342669763E-3</c:v>
                </c:pt>
                <c:pt idx="2">
                  <c:v>-5.3361606517840577E-3</c:v>
                </c:pt>
                <c:pt idx="3">
                  <c:v>-3.9742463506897844E-3</c:v>
                </c:pt>
                <c:pt idx="4">
                  <c:v>-2.8153091849894402E-3</c:v>
                </c:pt>
                <c:pt idx="5">
                  <c:v>-1.2069594455282223E-2</c:v>
                </c:pt>
                <c:pt idx="6">
                  <c:v>-1.6432744101358022E-2</c:v>
                </c:pt>
                <c:pt idx="7">
                  <c:v>-1.1939218523878439E-2</c:v>
                </c:pt>
                <c:pt idx="8">
                  <c:v>-1.2845808320389571E-2</c:v>
                </c:pt>
                <c:pt idx="9">
                  <c:v>-1.0027397260273982E-2</c:v>
                </c:pt>
              </c:numCache>
            </c:numRef>
          </c:val>
        </c:ser>
        <c:ser>
          <c:idx val="2"/>
          <c:order val="1"/>
          <c:tx>
            <c:strRef>
              <c:f>Bilancia!$A$53</c:f>
              <c:strCache>
                <c:ptCount val="1"/>
                <c:pt idx="0">
                  <c:v>Vplyv druhého piliera</c:v>
                </c:pt>
              </c:strCache>
            </c:strRef>
          </c:tx>
          <c:spPr>
            <a:solidFill>
              <a:srgbClr val="FFFFCC"/>
            </a:solidFill>
            <a:ln w="12700">
              <a:solidFill>
                <a:srgbClr val="000000"/>
              </a:solidFill>
              <a:prstDash val="solid"/>
            </a:ln>
          </c:spPr>
          <c:cat>
            <c:numRef>
              <c:f>Bilancia!$I$2:$R$2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Bilancia!$I$53:$R$53</c:f>
              <c:numCache>
                <c:formatCode>0.00%</c:formatCode>
                <c:ptCount val="10"/>
                <c:pt idx="0">
                  <c:v>0</c:v>
                </c:pt>
                <c:pt idx="1">
                  <c:v>-6.1848562274404821E-3</c:v>
                </c:pt>
                <c:pt idx="2">
                  <c:v>-1.1001978903796228E-2</c:v>
                </c:pt>
                <c:pt idx="3">
                  <c:v>-1.2184225489399726E-2</c:v>
                </c:pt>
                <c:pt idx="4">
                  <c:v>-1.2162908352858659E-2</c:v>
                </c:pt>
                <c:pt idx="5">
                  <c:v>-1.237093781224723E-2</c:v>
                </c:pt>
                <c:pt idx="6">
                  <c:v>-1.1850390713906383E-2</c:v>
                </c:pt>
                <c:pt idx="7">
                  <c:v>-1.2402315484804631E-2</c:v>
                </c:pt>
                <c:pt idx="8">
                  <c:v>-1.133453675328492E-2</c:v>
                </c:pt>
                <c:pt idx="9">
                  <c:v>-5.6712328767123303E-3</c:v>
                </c:pt>
              </c:numCache>
            </c:numRef>
          </c:val>
        </c:ser>
        <c:dLbls/>
        <c:overlap val="100"/>
        <c:axId val="44829696"/>
        <c:axId val="45015808"/>
      </c:barChart>
      <c:catAx>
        <c:axId val="44829696"/>
        <c:scaling>
          <c:orientation val="minMax"/>
        </c:scaling>
        <c:axPos val="b"/>
        <c:numFmt formatCode="General" sourceLinked="1"/>
        <c:tickLblPos val="high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k-SK"/>
          </a:p>
        </c:txPr>
        <c:crossAx val="45015808"/>
        <c:crosses val="autoZero"/>
        <c:auto val="1"/>
        <c:lblAlgn val="ctr"/>
        <c:lblOffset val="100"/>
        <c:tickMarkSkip val="1"/>
      </c:catAx>
      <c:valAx>
        <c:axId val="45015808"/>
        <c:scaling>
          <c:orientation val="minMax"/>
          <c:max val="5.000000000000001E-3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.00%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k-SK"/>
          </a:p>
        </c:txPr>
        <c:crossAx val="4482969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ln w="3175">
            <a:solidFill>
              <a:srgbClr val="000000"/>
            </a:solidFill>
            <a:prstDash val="solid"/>
          </a:ln>
        </c:spPr>
        <c:txPr>
          <a:bodyPr/>
          <a:lstStyle/>
          <a:p>
            <a:pPr rtl="0"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k-SK"/>
          </a:p>
        </c:txPr>
      </c:dTable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sk-SK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-0.84000000000000008</c:v>
                </c:pt>
                <c:pt idx="2">
                  <c:v>-0.69000000000000006</c:v>
                </c:pt>
                <c:pt idx="3">
                  <c:v>-0.56000000000000005</c:v>
                </c:pt>
                <c:pt idx="4">
                  <c:v>-0.47000000000000003</c:v>
                </c:pt>
                <c:pt idx="5">
                  <c:v>-0.43000000000000005</c:v>
                </c:pt>
                <c:pt idx="6">
                  <c:v>-0.39000000000000007</c:v>
                </c:pt>
                <c:pt idx="7">
                  <c:v>-0.37000000000000005</c:v>
                </c:pt>
                <c:pt idx="8">
                  <c:v>-0.35000000000000003</c:v>
                </c:pt>
                <c:pt idx="9">
                  <c:v>-0.35000000000000003</c:v>
                </c:pt>
                <c:pt idx="10">
                  <c:v>-0.37000000000000005</c:v>
                </c:pt>
                <c:pt idx="11">
                  <c:v>-0.42000000000000004</c:v>
                </c:pt>
                <c:pt idx="12">
                  <c:v>-0.51</c:v>
                </c:pt>
                <c:pt idx="13">
                  <c:v>-0.60000000000000009</c:v>
                </c:pt>
                <c:pt idx="14">
                  <c:v>-0.72000000000000008</c:v>
                </c:pt>
                <c:pt idx="15">
                  <c:v>-0.83000000000000007</c:v>
                </c:pt>
                <c:pt idx="16">
                  <c:v>-0.95000000000000007</c:v>
                </c:pt>
                <c:pt idx="17">
                  <c:v>-1.07</c:v>
                </c:pt>
                <c:pt idx="18">
                  <c:v>-1.1800000000000002</c:v>
                </c:pt>
                <c:pt idx="19">
                  <c:v>-1.28</c:v>
                </c:pt>
                <c:pt idx="20">
                  <c:v>-1.3800000000000001</c:v>
                </c:pt>
                <c:pt idx="21">
                  <c:v>-1.47</c:v>
                </c:pt>
                <c:pt idx="22">
                  <c:v>-1.57</c:v>
                </c:pt>
                <c:pt idx="23">
                  <c:v>-1.6900000000000002</c:v>
                </c:pt>
                <c:pt idx="24">
                  <c:v>-1.82</c:v>
                </c:pt>
                <c:pt idx="25">
                  <c:v>-1.9700000000000002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-2.4699999999999998</c:v>
                </c:pt>
                <c:pt idx="29">
                  <c:v>-2.64</c:v>
                </c:pt>
                <c:pt idx="30">
                  <c:v>-2.82</c:v>
                </c:pt>
                <c:pt idx="31">
                  <c:v>-2.9899999999999998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-3.8499999999999996</c:v>
                </c:pt>
                <c:pt idx="37">
                  <c:v>-4.0199999999999996</c:v>
                </c:pt>
                <c:pt idx="38">
                  <c:v>-4.1899999999999995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-4.6599999999999993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-5.6899999999999995</c:v>
                </c:pt>
                <c:pt idx="59">
                  <c:v>-5.6599999999999993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-5.1499999999999995</c:v>
                </c:pt>
                <c:pt idx="75">
                  <c:v>-5.13</c:v>
                </c:pt>
                <c:pt idx="76">
                  <c:v>-5.1099999999999994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-1.8900000000000001</c:v>
                </c:pt>
                <c:pt idx="2">
                  <c:v>-1.74</c:v>
                </c:pt>
                <c:pt idx="3">
                  <c:v>-1.6300000000000001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-1.6600000000000001</c:v>
                </c:pt>
                <c:pt idx="13">
                  <c:v>-1.75</c:v>
                </c:pt>
                <c:pt idx="14">
                  <c:v>-1.85</c:v>
                </c:pt>
                <c:pt idx="15">
                  <c:v>-1.9500000000000002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-2.3199999999999994</c:v>
                </c:pt>
                <c:pt idx="21">
                  <c:v>-2.36</c:v>
                </c:pt>
                <c:pt idx="22">
                  <c:v>-2.4099999999999997</c:v>
                </c:pt>
                <c:pt idx="23">
                  <c:v>-2.4699999999999998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-2.7600000000000002</c:v>
                </c:pt>
                <c:pt idx="28">
                  <c:v>-2.8299999999999996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-3.4499999999999997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-3.4899999999999998</c:v>
                </c:pt>
                <c:pt idx="48">
                  <c:v>-3.46</c:v>
                </c:pt>
                <c:pt idx="49">
                  <c:v>-3.42</c:v>
                </c:pt>
                <c:pt idx="50">
                  <c:v>-3.3699999999999997</c:v>
                </c:pt>
                <c:pt idx="51">
                  <c:v>-3.32</c:v>
                </c:pt>
                <c:pt idx="52">
                  <c:v>-3.2600000000000002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-2.8499999999999996</c:v>
                </c:pt>
                <c:pt idx="58">
                  <c:v>-2.7600000000000002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-2.3899999999999997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-1.9400000000000002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-1.6500000000000001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-1.3800000000000001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</c:ser>
        <c:dLbls/>
        <c:marker val="1"/>
        <c:axId val="45584384"/>
        <c:axId val="45585920"/>
      </c:lineChart>
      <c:catAx>
        <c:axId val="45584384"/>
        <c:scaling>
          <c:orientation val="minMax"/>
        </c:scaling>
        <c:axPos val="b"/>
        <c:numFmt formatCode="General" sourceLinked="1"/>
        <c:tickLblPos val="high"/>
        <c:crossAx val="45585920"/>
        <c:crosses val="autoZero"/>
        <c:auto val="1"/>
        <c:lblAlgn val="ctr"/>
        <c:lblOffset val="100"/>
      </c:catAx>
      <c:valAx>
        <c:axId val="45585920"/>
        <c:scaling>
          <c:orientation val="minMax"/>
          <c:min val="-6"/>
        </c:scaling>
        <c:axPos val="l"/>
        <c:majorGridlines/>
        <c:numFmt formatCode="General" sourceLinked="1"/>
        <c:tickLblPos val="nextTo"/>
        <c:crossAx val="45584384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2.4099999999999997</c:v>
                </c:pt>
                <c:pt idx="3">
                  <c:v>2.8699999999999997</c:v>
                </c:pt>
                <c:pt idx="4">
                  <c:v>3.22</c:v>
                </c:pt>
                <c:pt idx="5">
                  <c:v>3.52</c:v>
                </c:pt>
                <c:pt idx="6">
                  <c:v>3.7800000000000002</c:v>
                </c:pt>
                <c:pt idx="7">
                  <c:v>4.01</c:v>
                </c:pt>
                <c:pt idx="8">
                  <c:v>4.22</c:v>
                </c:pt>
                <c:pt idx="9">
                  <c:v>4.4300000000000006</c:v>
                </c:pt>
                <c:pt idx="10">
                  <c:v>4.6599999999999993</c:v>
                </c:pt>
                <c:pt idx="11">
                  <c:v>4.95</c:v>
                </c:pt>
                <c:pt idx="12">
                  <c:v>5.34</c:v>
                </c:pt>
                <c:pt idx="13">
                  <c:v>5.8199999999999994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34.230000000000011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47.349999999999994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63.349999999999994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81.669999999999987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101.44000000000001</c:v>
                </c:pt>
                <c:pt idx="48">
                  <c:v>106.46000000000001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126.67999999999999</c:v>
                </c:pt>
                <c:pt idx="53">
                  <c:v>131.76999999999998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146.85000000000002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184.92000000000002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261.41999999999996</c:v>
                </c:pt>
                <c:pt idx="84">
                  <c:v>265.11</c:v>
                </c:pt>
                <c:pt idx="85">
                  <c:v>268.77999999999992</c:v>
                </c:pt>
                <c:pt idx="86">
                  <c:v>272.42999999999995</c:v>
                </c:pt>
                <c:pt idx="87">
                  <c:v>276.06</c:v>
                </c:pt>
                <c:pt idx="88">
                  <c:v>279.67</c:v>
                </c:pt>
                <c:pt idx="89">
                  <c:v>283.28999999999996</c:v>
                </c:pt>
                <c:pt idx="90">
                  <c:v>286.92999999999995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3.8299999999999996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14.729999999999999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19.959999999999997</c:v>
                </c:pt>
                <c:pt idx="15">
                  <c:v>21.459999999999997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28.110000000000003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35.790000000000006</c:v>
                </c:pt>
                <c:pt idx="24">
                  <c:v>37.980000000000004</c:v>
                </c:pt>
                <c:pt idx="25">
                  <c:v>40.290000000000006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55.879999999999995</c:v>
                </c:pt>
                <c:pt idx="32">
                  <c:v>58.720000000000006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83.86999999999999</c:v>
                </c:pt>
                <c:pt idx="41">
                  <c:v>87.26</c:v>
                </c:pt>
                <c:pt idx="42">
                  <c:v>90.61999999999999</c:v>
                </c:pt>
                <c:pt idx="43">
                  <c:v>93.95</c:v>
                </c:pt>
                <c:pt idx="44">
                  <c:v>97.23</c:v>
                </c:pt>
                <c:pt idx="45">
                  <c:v>100.44000000000001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115.21000000000001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144.76999999999998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</c:ser>
        <c:dLbls/>
        <c:marker val="1"/>
        <c:axId val="45823104"/>
        <c:axId val="45824640"/>
      </c:lineChart>
      <c:catAx>
        <c:axId val="45823104"/>
        <c:scaling>
          <c:orientation val="minMax"/>
        </c:scaling>
        <c:axPos val="b"/>
        <c:numFmt formatCode="General" sourceLinked="1"/>
        <c:tickLblPos val="high"/>
        <c:crossAx val="45824640"/>
        <c:crosses val="autoZero"/>
        <c:auto val="1"/>
        <c:lblAlgn val="ctr"/>
        <c:lblOffset val="100"/>
      </c:catAx>
      <c:valAx>
        <c:axId val="45824640"/>
        <c:scaling>
          <c:orientation val="minMax"/>
          <c:max val="300"/>
          <c:min val="0"/>
        </c:scaling>
        <c:axPos val="l"/>
        <c:majorGridlines/>
        <c:numFmt formatCode="General" sourceLinked="1"/>
        <c:tickLblPos val="nextTo"/>
        <c:crossAx val="45823104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-0.84000000000000008</c:v>
                </c:pt>
                <c:pt idx="2">
                  <c:v>-0.69000000000000006</c:v>
                </c:pt>
                <c:pt idx="3">
                  <c:v>-0.56000000000000005</c:v>
                </c:pt>
                <c:pt idx="4">
                  <c:v>-0.47000000000000003</c:v>
                </c:pt>
                <c:pt idx="5">
                  <c:v>-0.43000000000000005</c:v>
                </c:pt>
                <c:pt idx="6">
                  <c:v>-0.39000000000000007</c:v>
                </c:pt>
                <c:pt idx="7">
                  <c:v>-0.37000000000000005</c:v>
                </c:pt>
                <c:pt idx="8">
                  <c:v>-0.35000000000000003</c:v>
                </c:pt>
                <c:pt idx="9">
                  <c:v>-0.35000000000000003</c:v>
                </c:pt>
                <c:pt idx="10">
                  <c:v>-0.37000000000000005</c:v>
                </c:pt>
                <c:pt idx="11">
                  <c:v>-0.42000000000000004</c:v>
                </c:pt>
                <c:pt idx="12">
                  <c:v>-0.51</c:v>
                </c:pt>
                <c:pt idx="13">
                  <c:v>-0.60000000000000009</c:v>
                </c:pt>
                <c:pt idx="14">
                  <c:v>-0.72000000000000008</c:v>
                </c:pt>
                <c:pt idx="15">
                  <c:v>-0.83000000000000007</c:v>
                </c:pt>
                <c:pt idx="16">
                  <c:v>-0.95000000000000007</c:v>
                </c:pt>
                <c:pt idx="17">
                  <c:v>-1.07</c:v>
                </c:pt>
                <c:pt idx="18">
                  <c:v>-1.1800000000000002</c:v>
                </c:pt>
                <c:pt idx="19">
                  <c:v>-1.28</c:v>
                </c:pt>
                <c:pt idx="20">
                  <c:v>-1.3800000000000001</c:v>
                </c:pt>
                <c:pt idx="21">
                  <c:v>-1.47</c:v>
                </c:pt>
                <c:pt idx="22">
                  <c:v>-1.57</c:v>
                </c:pt>
                <c:pt idx="23">
                  <c:v>-1.6900000000000002</c:v>
                </c:pt>
                <c:pt idx="24">
                  <c:v>-1.82</c:v>
                </c:pt>
                <c:pt idx="25">
                  <c:v>-1.9700000000000002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-2.4699999999999998</c:v>
                </c:pt>
                <c:pt idx="29">
                  <c:v>-2.64</c:v>
                </c:pt>
                <c:pt idx="30">
                  <c:v>-2.82</c:v>
                </c:pt>
                <c:pt idx="31">
                  <c:v>-2.9899999999999998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-3.8499999999999996</c:v>
                </c:pt>
                <c:pt idx="37">
                  <c:v>-4.0199999999999996</c:v>
                </c:pt>
                <c:pt idx="38">
                  <c:v>-4.1899999999999995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-4.6599999999999993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-5.6899999999999995</c:v>
                </c:pt>
                <c:pt idx="59">
                  <c:v>-5.6599999999999993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-5.1499999999999995</c:v>
                </c:pt>
                <c:pt idx="75">
                  <c:v>-5.13</c:v>
                </c:pt>
                <c:pt idx="76">
                  <c:v>-5.1099999999999994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-1.8900000000000001</c:v>
                </c:pt>
                <c:pt idx="2">
                  <c:v>-1.74</c:v>
                </c:pt>
                <c:pt idx="3">
                  <c:v>-1.6300000000000001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-1.6600000000000001</c:v>
                </c:pt>
                <c:pt idx="13">
                  <c:v>-1.75</c:v>
                </c:pt>
                <c:pt idx="14">
                  <c:v>-1.85</c:v>
                </c:pt>
                <c:pt idx="15">
                  <c:v>-1.9500000000000002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-2.3199999999999994</c:v>
                </c:pt>
                <c:pt idx="21">
                  <c:v>-2.36</c:v>
                </c:pt>
                <c:pt idx="22">
                  <c:v>-2.4099999999999997</c:v>
                </c:pt>
                <c:pt idx="23">
                  <c:v>-2.4699999999999998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-2.7600000000000002</c:v>
                </c:pt>
                <c:pt idx="28">
                  <c:v>-2.8299999999999996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-3.4499999999999997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-3.4899999999999998</c:v>
                </c:pt>
                <c:pt idx="48">
                  <c:v>-3.46</c:v>
                </c:pt>
                <c:pt idx="49">
                  <c:v>-3.42</c:v>
                </c:pt>
                <c:pt idx="50">
                  <c:v>-3.3699999999999997</c:v>
                </c:pt>
                <c:pt idx="51">
                  <c:v>-3.32</c:v>
                </c:pt>
                <c:pt idx="52">
                  <c:v>-3.2600000000000002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-2.8499999999999996</c:v>
                </c:pt>
                <c:pt idx="58">
                  <c:v>-2.7600000000000002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-2.3899999999999997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-1.9400000000000002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-1.6500000000000001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-1.3800000000000001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Hárok1!$B$14:$CN$14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-1.87</c:v>
                </c:pt>
                <c:pt idx="2">
                  <c:v>-1.72</c:v>
                </c:pt>
                <c:pt idx="3">
                  <c:v>-1.58</c:v>
                </c:pt>
                <c:pt idx="4">
                  <c:v>-1.49</c:v>
                </c:pt>
                <c:pt idx="5">
                  <c:v>-1.44</c:v>
                </c:pt>
                <c:pt idx="6">
                  <c:v>-1.4</c:v>
                </c:pt>
                <c:pt idx="7">
                  <c:v>-1.36</c:v>
                </c:pt>
                <c:pt idx="8">
                  <c:v>-1.34</c:v>
                </c:pt>
                <c:pt idx="9">
                  <c:v>-1.32</c:v>
                </c:pt>
                <c:pt idx="10">
                  <c:v>-1.33</c:v>
                </c:pt>
                <c:pt idx="11">
                  <c:v>-1.36</c:v>
                </c:pt>
                <c:pt idx="12">
                  <c:v>-1.41</c:v>
                </c:pt>
                <c:pt idx="13">
                  <c:v>-1.47</c:v>
                </c:pt>
                <c:pt idx="14">
                  <c:v>-1.54</c:v>
                </c:pt>
                <c:pt idx="15">
                  <c:v>-1.61</c:v>
                </c:pt>
                <c:pt idx="16">
                  <c:v>-1.6700000000000002</c:v>
                </c:pt>
                <c:pt idx="17">
                  <c:v>-1.72</c:v>
                </c:pt>
                <c:pt idx="18">
                  <c:v>-1.77</c:v>
                </c:pt>
                <c:pt idx="19">
                  <c:v>-1.8</c:v>
                </c:pt>
                <c:pt idx="20">
                  <c:v>-1.82</c:v>
                </c:pt>
                <c:pt idx="21">
                  <c:v>-1.83</c:v>
                </c:pt>
                <c:pt idx="22">
                  <c:v>-1.84</c:v>
                </c:pt>
                <c:pt idx="23">
                  <c:v>-1.86</c:v>
                </c:pt>
                <c:pt idx="24">
                  <c:v>-1.8900000000000001</c:v>
                </c:pt>
                <c:pt idx="25">
                  <c:v>-1.9200000000000002</c:v>
                </c:pt>
                <c:pt idx="26">
                  <c:v>-1.9600000000000002</c:v>
                </c:pt>
                <c:pt idx="27">
                  <c:v>-2</c:v>
                </c:pt>
                <c:pt idx="28">
                  <c:v>-2.0299999999999998</c:v>
                </c:pt>
                <c:pt idx="29">
                  <c:v>-2.06</c:v>
                </c:pt>
                <c:pt idx="30">
                  <c:v>-2.08</c:v>
                </c:pt>
                <c:pt idx="31">
                  <c:v>-2.1</c:v>
                </c:pt>
                <c:pt idx="32">
                  <c:v>-2.12</c:v>
                </c:pt>
                <c:pt idx="33">
                  <c:v>-2.13</c:v>
                </c:pt>
                <c:pt idx="34">
                  <c:v>-2.14</c:v>
                </c:pt>
                <c:pt idx="35">
                  <c:v>-2.15</c:v>
                </c:pt>
                <c:pt idx="36">
                  <c:v>-2.16</c:v>
                </c:pt>
                <c:pt idx="37">
                  <c:v>-2.1800000000000002</c:v>
                </c:pt>
                <c:pt idx="38">
                  <c:v>-2.2000000000000002</c:v>
                </c:pt>
                <c:pt idx="39">
                  <c:v>-2.21</c:v>
                </c:pt>
                <c:pt idx="40">
                  <c:v>-2.23</c:v>
                </c:pt>
                <c:pt idx="41">
                  <c:v>-2.2400000000000002</c:v>
                </c:pt>
                <c:pt idx="42">
                  <c:v>-2.2799999999999998</c:v>
                </c:pt>
                <c:pt idx="43">
                  <c:v>-2.3499999999999996</c:v>
                </c:pt>
                <c:pt idx="44">
                  <c:v>-2.46</c:v>
                </c:pt>
                <c:pt idx="45">
                  <c:v>-2.56</c:v>
                </c:pt>
                <c:pt idx="46">
                  <c:v>-2.65</c:v>
                </c:pt>
                <c:pt idx="47">
                  <c:v>-2.73</c:v>
                </c:pt>
                <c:pt idx="48">
                  <c:v>-2.8099999999999996</c:v>
                </c:pt>
                <c:pt idx="49">
                  <c:v>-2.88</c:v>
                </c:pt>
                <c:pt idx="50">
                  <c:v>-2.96</c:v>
                </c:pt>
                <c:pt idx="51">
                  <c:v>-3.05</c:v>
                </c:pt>
                <c:pt idx="52">
                  <c:v>-3.13</c:v>
                </c:pt>
                <c:pt idx="53">
                  <c:v>-3.2</c:v>
                </c:pt>
                <c:pt idx="54">
                  <c:v>-3.2800000000000002</c:v>
                </c:pt>
                <c:pt idx="55">
                  <c:v>-3.34</c:v>
                </c:pt>
                <c:pt idx="56">
                  <c:v>-3.4099999999999997</c:v>
                </c:pt>
                <c:pt idx="57">
                  <c:v>-3.48</c:v>
                </c:pt>
                <c:pt idx="58">
                  <c:v>-3.55</c:v>
                </c:pt>
                <c:pt idx="59">
                  <c:v>-3.62</c:v>
                </c:pt>
                <c:pt idx="60">
                  <c:v>-3.69</c:v>
                </c:pt>
                <c:pt idx="61">
                  <c:v>-3.77</c:v>
                </c:pt>
                <c:pt idx="62">
                  <c:v>-3.8499999999999996</c:v>
                </c:pt>
                <c:pt idx="63">
                  <c:v>-3.94</c:v>
                </c:pt>
                <c:pt idx="64">
                  <c:v>-4.01</c:v>
                </c:pt>
                <c:pt idx="65">
                  <c:v>-4.08</c:v>
                </c:pt>
                <c:pt idx="66">
                  <c:v>-4.1499999999999995</c:v>
                </c:pt>
                <c:pt idx="67">
                  <c:v>-4.21</c:v>
                </c:pt>
                <c:pt idx="68">
                  <c:v>-4.26</c:v>
                </c:pt>
                <c:pt idx="69">
                  <c:v>-4.3199999999999994</c:v>
                </c:pt>
                <c:pt idx="70">
                  <c:v>-4.37</c:v>
                </c:pt>
                <c:pt idx="71">
                  <c:v>-4.41</c:v>
                </c:pt>
                <c:pt idx="72">
                  <c:v>-4.45</c:v>
                </c:pt>
                <c:pt idx="73">
                  <c:v>-4.49</c:v>
                </c:pt>
                <c:pt idx="74">
                  <c:v>-4.51</c:v>
                </c:pt>
                <c:pt idx="75">
                  <c:v>-4.53</c:v>
                </c:pt>
                <c:pt idx="76">
                  <c:v>-4.55</c:v>
                </c:pt>
                <c:pt idx="77">
                  <c:v>-4.5599999999999996</c:v>
                </c:pt>
                <c:pt idx="78">
                  <c:v>-4.5599999999999996</c:v>
                </c:pt>
                <c:pt idx="79">
                  <c:v>-4.57</c:v>
                </c:pt>
                <c:pt idx="80">
                  <c:v>-4.58</c:v>
                </c:pt>
                <c:pt idx="81">
                  <c:v>-4.58</c:v>
                </c:pt>
                <c:pt idx="82">
                  <c:v>-4.58</c:v>
                </c:pt>
                <c:pt idx="83">
                  <c:v>-4.58</c:v>
                </c:pt>
                <c:pt idx="84">
                  <c:v>-4.57</c:v>
                </c:pt>
                <c:pt idx="85">
                  <c:v>-4.57</c:v>
                </c:pt>
                <c:pt idx="86">
                  <c:v>-4.57</c:v>
                </c:pt>
                <c:pt idx="87">
                  <c:v>-4.57</c:v>
                </c:pt>
                <c:pt idx="88">
                  <c:v>-4.57</c:v>
                </c:pt>
                <c:pt idx="89">
                  <c:v>-4.5999999999999996</c:v>
                </c:pt>
                <c:pt idx="90">
                  <c:v>-4.63</c:v>
                </c:pt>
              </c:numCache>
            </c:numRef>
          </c:val>
        </c:ser>
        <c:dLbls/>
        <c:marker val="1"/>
        <c:axId val="45887488"/>
        <c:axId val="45889024"/>
      </c:lineChart>
      <c:catAx>
        <c:axId val="45887488"/>
        <c:scaling>
          <c:orientation val="minMax"/>
        </c:scaling>
        <c:axPos val="b"/>
        <c:numFmt formatCode="General" sourceLinked="1"/>
        <c:tickLblPos val="high"/>
        <c:crossAx val="45889024"/>
        <c:crosses val="autoZero"/>
        <c:auto val="1"/>
        <c:lblAlgn val="ctr"/>
        <c:lblOffset val="100"/>
      </c:catAx>
      <c:valAx>
        <c:axId val="45889024"/>
        <c:scaling>
          <c:orientation val="minMax"/>
          <c:min val="-6"/>
        </c:scaling>
        <c:axPos val="l"/>
        <c:majorGridlines/>
        <c:numFmt formatCode="General" sourceLinked="1"/>
        <c:tickLblPos val="nextTo"/>
        <c:crossAx val="45887488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2.4099999999999997</c:v>
                </c:pt>
                <c:pt idx="3">
                  <c:v>2.8699999999999997</c:v>
                </c:pt>
                <c:pt idx="4">
                  <c:v>3.22</c:v>
                </c:pt>
                <c:pt idx="5">
                  <c:v>3.52</c:v>
                </c:pt>
                <c:pt idx="6">
                  <c:v>3.7800000000000002</c:v>
                </c:pt>
                <c:pt idx="7">
                  <c:v>4.01</c:v>
                </c:pt>
                <c:pt idx="8">
                  <c:v>4.22</c:v>
                </c:pt>
                <c:pt idx="9">
                  <c:v>4.4300000000000006</c:v>
                </c:pt>
                <c:pt idx="10">
                  <c:v>4.6599999999999993</c:v>
                </c:pt>
                <c:pt idx="11">
                  <c:v>4.95</c:v>
                </c:pt>
                <c:pt idx="12">
                  <c:v>5.34</c:v>
                </c:pt>
                <c:pt idx="13">
                  <c:v>5.8199999999999994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34.230000000000011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47.349999999999994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63.349999999999994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81.669999999999987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101.44000000000001</c:v>
                </c:pt>
                <c:pt idx="48">
                  <c:v>106.46000000000001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126.67999999999999</c:v>
                </c:pt>
                <c:pt idx="53">
                  <c:v>131.76999999999998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146.85000000000002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184.92000000000002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261.41999999999996</c:v>
                </c:pt>
                <c:pt idx="84">
                  <c:v>265.11</c:v>
                </c:pt>
                <c:pt idx="85">
                  <c:v>268.77999999999992</c:v>
                </c:pt>
                <c:pt idx="86">
                  <c:v>272.42999999999995</c:v>
                </c:pt>
                <c:pt idx="87">
                  <c:v>276.06</c:v>
                </c:pt>
                <c:pt idx="88">
                  <c:v>279.67</c:v>
                </c:pt>
                <c:pt idx="89">
                  <c:v>283.28999999999996</c:v>
                </c:pt>
                <c:pt idx="90">
                  <c:v>286.92999999999995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3.8299999999999996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14.729999999999999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19.959999999999997</c:v>
                </c:pt>
                <c:pt idx="15">
                  <c:v>21.459999999999997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28.110000000000003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35.790000000000006</c:v>
                </c:pt>
                <c:pt idx="24">
                  <c:v>37.980000000000004</c:v>
                </c:pt>
                <c:pt idx="25">
                  <c:v>40.290000000000006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55.879999999999995</c:v>
                </c:pt>
                <c:pt idx="32">
                  <c:v>58.720000000000006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83.86999999999999</c:v>
                </c:pt>
                <c:pt idx="41">
                  <c:v>87.26</c:v>
                </c:pt>
                <c:pt idx="42">
                  <c:v>90.61999999999999</c:v>
                </c:pt>
                <c:pt idx="43">
                  <c:v>93.95</c:v>
                </c:pt>
                <c:pt idx="44">
                  <c:v>97.23</c:v>
                </c:pt>
                <c:pt idx="45">
                  <c:v>100.44000000000001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115.21000000000001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144.76999999999998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Hárok1!$B$13:$CN$13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3.8099999999999996</c:v>
                </c:pt>
                <c:pt idx="2">
                  <c:v>5.3599999999999994</c:v>
                </c:pt>
                <c:pt idx="3">
                  <c:v>6.71</c:v>
                </c:pt>
                <c:pt idx="4">
                  <c:v>7.91</c:v>
                </c:pt>
                <c:pt idx="5">
                  <c:v>9.0300000000000011</c:v>
                </c:pt>
                <c:pt idx="6">
                  <c:v>10.08</c:v>
                </c:pt>
                <c:pt idx="7">
                  <c:v>11.06</c:v>
                </c:pt>
                <c:pt idx="8">
                  <c:v>12</c:v>
                </c:pt>
                <c:pt idx="9">
                  <c:v>12.91</c:v>
                </c:pt>
                <c:pt idx="10">
                  <c:v>13.82</c:v>
                </c:pt>
                <c:pt idx="11">
                  <c:v>14.8</c:v>
                </c:pt>
                <c:pt idx="12">
                  <c:v>15.84</c:v>
                </c:pt>
                <c:pt idx="13">
                  <c:v>16.939999999999998</c:v>
                </c:pt>
                <c:pt idx="14">
                  <c:v>18.09</c:v>
                </c:pt>
                <c:pt idx="15">
                  <c:v>19.3</c:v>
                </c:pt>
                <c:pt idx="16">
                  <c:v>20.55</c:v>
                </c:pt>
                <c:pt idx="17">
                  <c:v>21.84</c:v>
                </c:pt>
                <c:pt idx="18">
                  <c:v>23.16</c:v>
                </c:pt>
                <c:pt idx="19">
                  <c:v>24.49</c:v>
                </c:pt>
                <c:pt idx="20">
                  <c:v>25.82</c:v>
                </c:pt>
                <c:pt idx="21">
                  <c:v>27.21</c:v>
                </c:pt>
                <c:pt idx="22">
                  <c:v>28.68</c:v>
                </c:pt>
                <c:pt idx="23">
                  <c:v>30.22</c:v>
                </c:pt>
                <c:pt idx="24">
                  <c:v>31.82</c:v>
                </c:pt>
                <c:pt idx="25">
                  <c:v>33.49</c:v>
                </c:pt>
                <c:pt idx="26">
                  <c:v>35.220000000000006</c:v>
                </c:pt>
                <c:pt idx="27">
                  <c:v>37.01</c:v>
                </c:pt>
                <c:pt idx="28">
                  <c:v>38.82</c:v>
                </c:pt>
                <c:pt idx="29">
                  <c:v>40.660000000000004</c:v>
                </c:pt>
                <c:pt idx="30">
                  <c:v>42.53</c:v>
                </c:pt>
                <c:pt idx="31">
                  <c:v>44.43</c:v>
                </c:pt>
                <c:pt idx="32">
                  <c:v>46.349999999999994</c:v>
                </c:pt>
                <c:pt idx="33">
                  <c:v>48.290000000000006</c:v>
                </c:pt>
                <c:pt idx="34">
                  <c:v>50.260000000000005</c:v>
                </c:pt>
                <c:pt idx="35">
                  <c:v>52.27</c:v>
                </c:pt>
                <c:pt idx="36">
                  <c:v>54.309999999999995</c:v>
                </c:pt>
                <c:pt idx="37">
                  <c:v>56.37</c:v>
                </c:pt>
                <c:pt idx="38">
                  <c:v>58.47</c:v>
                </c:pt>
                <c:pt idx="39">
                  <c:v>60.58</c:v>
                </c:pt>
                <c:pt idx="40">
                  <c:v>62.690000000000005</c:v>
                </c:pt>
                <c:pt idx="41">
                  <c:v>64.81</c:v>
                </c:pt>
                <c:pt idx="42">
                  <c:v>66.940000000000012</c:v>
                </c:pt>
                <c:pt idx="43">
                  <c:v>69.11999999999999</c:v>
                </c:pt>
                <c:pt idx="44">
                  <c:v>71.38</c:v>
                </c:pt>
                <c:pt idx="45">
                  <c:v>73.7</c:v>
                </c:pt>
                <c:pt idx="46">
                  <c:v>76.069999999999993</c:v>
                </c:pt>
                <c:pt idx="47">
                  <c:v>78.48</c:v>
                </c:pt>
                <c:pt idx="48">
                  <c:v>80.910000000000011</c:v>
                </c:pt>
                <c:pt idx="49">
                  <c:v>83.38</c:v>
                </c:pt>
                <c:pt idx="50">
                  <c:v>85.910000000000011</c:v>
                </c:pt>
                <c:pt idx="51">
                  <c:v>88.5</c:v>
                </c:pt>
                <c:pt idx="52">
                  <c:v>91.169999999999987</c:v>
                </c:pt>
                <c:pt idx="53">
                  <c:v>93.9</c:v>
                </c:pt>
                <c:pt idx="54">
                  <c:v>96.69</c:v>
                </c:pt>
                <c:pt idx="55">
                  <c:v>99.53</c:v>
                </c:pt>
                <c:pt idx="56">
                  <c:v>102.42</c:v>
                </c:pt>
                <c:pt idx="57">
                  <c:v>105.36</c:v>
                </c:pt>
                <c:pt idx="58">
                  <c:v>108.36</c:v>
                </c:pt>
                <c:pt idx="59">
                  <c:v>111.42</c:v>
                </c:pt>
                <c:pt idx="60">
                  <c:v>114.53</c:v>
                </c:pt>
                <c:pt idx="61">
                  <c:v>117.7</c:v>
                </c:pt>
                <c:pt idx="62">
                  <c:v>120.94000000000001</c:v>
                </c:pt>
                <c:pt idx="63">
                  <c:v>124.24000000000001</c:v>
                </c:pt>
                <c:pt idx="64">
                  <c:v>127.61</c:v>
                </c:pt>
                <c:pt idx="65">
                  <c:v>131.02000000000001</c:v>
                </c:pt>
                <c:pt idx="66">
                  <c:v>134.49</c:v>
                </c:pt>
                <c:pt idx="67">
                  <c:v>137.99</c:v>
                </c:pt>
                <c:pt idx="68">
                  <c:v>141.53</c:v>
                </c:pt>
                <c:pt idx="69">
                  <c:v>145.10999999999999</c:v>
                </c:pt>
                <c:pt idx="70">
                  <c:v>148.72</c:v>
                </c:pt>
                <c:pt idx="71">
                  <c:v>152.35000000000002</c:v>
                </c:pt>
                <c:pt idx="72">
                  <c:v>156.01</c:v>
                </c:pt>
                <c:pt idx="73">
                  <c:v>159.66999999999999</c:v>
                </c:pt>
                <c:pt idx="74">
                  <c:v>163.35000000000002</c:v>
                </c:pt>
                <c:pt idx="75">
                  <c:v>167.03</c:v>
                </c:pt>
                <c:pt idx="76">
                  <c:v>170.7</c:v>
                </c:pt>
                <c:pt idx="77">
                  <c:v>174.36</c:v>
                </c:pt>
                <c:pt idx="78">
                  <c:v>178.01</c:v>
                </c:pt>
                <c:pt idx="79">
                  <c:v>181.65</c:v>
                </c:pt>
                <c:pt idx="80">
                  <c:v>185.26999999999998</c:v>
                </c:pt>
                <c:pt idx="81">
                  <c:v>188.88000000000002</c:v>
                </c:pt>
                <c:pt idx="82">
                  <c:v>192.47</c:v>
                </c:pt>
                <c:pt idx="83">
                  <c:v>196.03</c:v>
                </c:pt>
                <c:pt idx="84">
                  <c:v>199.58</c:v>
                </c:pt>
                <c:pt idx="85">
                  <c:v>203.1</c:v>
                </c:pt>
                <c:pt idx="86">
                  <c:v>206.60999999999999</c:v>
                </c:pt>
                <c:pt idx="87">
                  <c:v>210.1</c:v>
                </c:pt>
                <c:pt idx="88">
                  <c:v>213.56</c:v>
                </c:pt>
                <c:pt idx="89">
                  <c:v>217.04</c:v>
                </c:pt>
                <c:pt idx="90">
                  <c:v>220.53</c:v>
                </c:pt>
              </c:numCache>
            </c:numRef>
          </c:val>
        </c:ser>
        <c:dLbls/>
        <c:marker val="1"/>
        <c:axId val="45935232"/>
        <c:axId val="45957504"/>
      </c:lineChart>
      <c:catAx>
        <c:axId val="45935232"/>
        <c:scaling>
          <c:orientation val="minMax"/>
        </c:scaling>
        <c:axPos val="b"/>
        <c:numFmt formatCode="General" sourceLinked="1"/>
        <c:tickLblPos val="high"/>
        <c:crossAx val="45957504"/>
        <c:crosses val="autoZero"/>
        <c:auto val="1"/>
        <c:lblAlgn val="ctr"/>
        <c:lblOffset val="100"/>
      </c:catAx>
      <c:valAx>
        <c:axId val="45957504"/>
        <c:scaling>
          <c:orientation val="minMax"/>
          <c:max val="300"/>
          <c:min val="0"/>
        </c:scaling>
        <c:axPos val="l"/>
        <c:majorGridlines/>
        <c:numFmt formatCode="General" sourceLinked="1"/>
        <c:tickLblPos val="nextTo"/>
        <c:crossAx val="45935232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-0.84000000000000008</c:v>
                </c:pt>
                <c:pt idx="2">
                  <c:v>-0.69000000000000006</c:v>
                </c:pt>
                <c:pt idx="3">
                  <c:v>-0.56000000000000005</c:v>
                </c:pt>
                <c:pt idx="4">
                  <c:v>-0.47000000000000003</c:v>
                </c:pt>
                <c:pt idx="5">
                  <c:v>-0.43000000000000005</c:v>
                </c:pt>
                <c:pt idx="6">
                  <c:v>-0.39000000000000007</c:v>
                </c:pt>
                <c:pt idx="7">
                  <c:v>-0.37000000000000005</c:v>
                </c:pt>
                <c:pt idx="8">
                  <c:v>-0.35000000000000003</c:v>
                </c:pt>
                <c:pt idx="9">
                  <c:v>-0.35000000000000003</c:v>
                </c:pt>
                <c:pt idx="10">
                  <c:v>-0.37000000000000005</c:v>
                </c:pt>
                <c:pt idx="11">
                  <c:v>-0.42000000000000004</c:v>
                </c:pt>
                <c:pt idx="12">
                  <c:v>-0.51</c:v>
                </c:pt>
                <c:pt idx="13">
                  <c:v>-0.60000000000000009</c:v>
                </c:pt>
                <c:pt idx="14">
                  <c:v>-0.72000000000000008</c:v>
                </c:pt>
                <c:pt idx="15">
                  <c:v>-0.83000000000000007</c:v>
                </c:pt>
                <c:pt idx="16">
                  <c:v>-0.95000000000000007</c:v>
                </c:pt>
                <c:pt idx="17">
                  <c:v>-1.07</c:v>
                </c:pt>
                <c:pt idx="18">
                  <c:v>-1.1800000000000002</c:v>
                </c:pt>
                <c:pt idx="19">
                  <c:v>-1.28</c:v>
                </c:pt>
                <c:pt idx="20">
                  <c:v>-1.3800000000000001</c:v>
                </c:pt>
                <c:pt idx="21">
                  <c:v>-1.47</c:v>
                </c:pt>
                <c:pt idx="22">
                  <c:v>-1.57</c:v>
                </c:pt>
                <c:pt idx="23">
                  <c:v>-1.6900000000000002</c:v>
                </c:pt>
                <c:pt idx="24">
                  <c:v>-1.82</c:v>
                </c:pt>
                <c:pt idx="25">
                  <c:v>-1.9700000000000002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-2.4699999999999998</c:v>
                </c:pt>
                <c:pt idx="29">
                  <c:v>-2.64</c:v>
                </c:pt>
                <c:pt idx="30">
                  <c:v>-2.82</c:v>
                </c:pt>
                <c:pt idx="31">
                  <c:v>-2.9899999999999998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-3.8499999999999996</c:v>
                </c:pt>
                <c:pt idx="37">
                  <c:v>-4.0199999999999996</c:v>
                </c:pt>
                <c:pt idx="38">
                  <c:v>-4.1899999999999995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-4.6599999999999993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-5.6899999999999995</c:v>
                </c:pt>
                <c:pt idx="59">
                  <c:v>-5.6599999999999993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-5.1499999999999995</c:v>
                </c:pt>
                <c:pt idx="75">
                  <c:v>-5.13</c:v>
                </c:pt>
                <c:pt idx="76">
                  <c:v>-5.1099999999999994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-1.8900000000000001</c:v>
                </c:pt>
                <c:pt idx="2">
                  <c:v>-1.74</c:v>
                </c:pt>
                <c:pt idx="3">
                  <c:v>-1.6300000000000001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-1.6600000000000001</c:v>
                </c:pt>
                <c:pt idx="13">
                  <c:v>-1.75</c:v>
                </c:pt>
                <c:pt idx="14">
                  <c:v>-1.85</c:v>
                </c:pt>
                <c:pt idx="15">
                  <c:v>-1.9500000000000002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-2.3199999999999994</c:v>
                </c:pt>
                <c:pt idx="21">
                  <c:v>-2.36</c:v>
                </c:pt>
                <c:pt idx="22">
                  <c:v>-2.4099999999999997</c:v>
                </c:pt>
                <c:pt idx="23">
                  <c:v>-2.4699999999999998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-2.7600000000000002</c:v>
                </c:pt>
                <c:pt idx="28">
                  <c:v>-2.8299999999999996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-3.4499999999999997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-3.4899999999999998</c:v>
                </c:pt>
                <c:pt idx="48">
                  <c:v>-3.46</c:v>
                </c:pt>
                <c:pt idx="49">
                  <c:v>-3.42</c:v>
                </c:pt>
                <c:pt idx="50">
                  <c:v>-3.3699999999999997</c:v>
                </c:pt>
                <c:pt idx="51">
                  <c:v>-3.32</c:v>
                </c:pt>
                <c:pt idx="52">
                  <c:v>-3.2600000000000002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-2.8499999999999996</c:v>
                </c:pt>
                <c:pt idx="58">
                  <c:v>-2.7600000000000002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-2.3899999999999997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-1.9400000000000002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-1.6500000000000001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-1.3800000000000001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Hárok1!$B$14:$CN$14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-1.87</c:v>
                </c:pt>
                <c:pt idx="2">
                  <c:v>-1.72</c:v>
                </c:pt>
                <c:pt idx="3">
                  <c:v>-1.58</c:v>
                </c:pt>
                <c:pt idx="4">
                  <c:v>-1.49</c:v>
                </c:pt>
                <c:pt idx="5">
                  <c:v>-1.44</c:v>
                </c:pt>
                <c:pt idx="6">
                  <c:v>-1.4</c:v>
                </c:pt>
                <c:pt idx="7">
                  <c:v>-1.36</c:v>
                </c:pt>
                <c:pt idx="8">
                  <c:v>-1.34</c:v>
                </c:pt>
                <c:pt idx="9">
                  <c:v>-1.32</c:v>
                </c:pt>
                <c:pt idx="10">
                  <c:v>-1.33</c:v>
                </c:pt>
                <c:pt idx="11">
                  <c:v>-1.36</c:v>
                </c:pt>
                <c:pt idx="12">
                  <c:v>-1.41</c:v>
                </c:pt>
                <c:pt idx="13">
                  <c:v>-1.47</c:v>
                </c:pt>
                <c:pt idx="14">
                  <c:v>-1.54</c:v>
                </c:pt>
                <c:pt idx="15">
                  <c:v>-1.61</c:v>
                </c:pt>
                <c:pt idx="16">
                  <c:v>-1.6700000000000002</c:v>
                </c:pt>
                <c:pt idx="17">
                  <c:v>-1.72</c:v>
                </c:pt>
                <c:pt idx="18">
                  <c:v>-1.77</c:v>
                </c:pt>
                <c:pt idx="19">
                  <c:v>-1.8</c:v>
                </c:pt>
                <c:pt idx="20">
                  <c:v>-1.82</c:v>
                </c:pt>
                <c:pt idx="21">
                  <c:v>-1.83</c:v>
                </c:pt>
                <c:pt idx="22">
                  <c:v>-1.84</c:v>
                </c:pt>
                <c:pt idx="23">
                  <c:v>-1.86</c:v>
                </c:pt>
                <c:pt idx="24">
                  <c:v>-1.8900000000000001</c:v>
                </c:pt>
                <c:pt idx="25">
                  <c:v>-1.9200000000000002</c:v>
                </c:pt>
                <c:pt idx="26">
                  <c:v>-1.9600000000000002</c:v>
                </c:pt>
                <c:pt idx="27">
                  <c:v>-2</c:v>
                </c:pt>
                <c:pt idx="28">
                  <c:v>-2.0299999999999998</c:v>
                </c:pt>
                <c:pt idx="29">
                  <c:v>-2.06</c:v>
                </c:pt>
                <c:pt idx="30">
                  <c:v>-2.08</c:v>
                </c:pt>
                <c:pt idx="31">
                  <c:v>-2.1</c:v>
                </c:pt>
                <c:pt idx="32">
                  <c:v>-2.12</c:v>
                </c:pt>
                <c:pt idx="33">
                  <c:v>-2.13</c:v>
                </c:pt>
                <c:pt idx="34">
                  <c:v>-2.14</c:v>
                </c:pt>
                <c:pt idx="35">
                  <c:v>-2.15</c:v>
                </c:pt>
                <c:pt idx="36">
                  <c:v>-2.16</c:v>
                </c:pt>
                <c:pt idx="37">
                  <c:v>-2.1800000000000002</c:v>
                </c:pt>
                <c:pt idx="38">
                  <c:v>-2.2000000000000002</c:v>
                </c:pt>
                <c:pt idx="39">
                  <c:v>-2.21</c:v>
                </c:pt>
                <c:pt idx="40">
                  <c:v>-2.23</c:v>
                </c:pt>
                <c:pt idx="41">
                  <c:v>-2.2400000000000002</c:v>
                </c:pt>
                <c:pt idx="42">
                  <c:v>-2.2799999999999998</c:v>
                </c:pt>
                <c:pt idx="43">
                  <c:v>-2.3499999999999996</c:v>
                </c:pt>
                <c:pt idx="44">
                  <c:v>-2.46</c:v>
                </c:pt>
                <c:pt idx="45">
                  <c:v>-2.56</c:v>
                </c:pt>
                <c:pt idx="46">
                  <c:v>-2.65</c:v>
                </c:pt>
                <c:pt idx="47">
                  <c:v>-2.73</c:v>
                </c:pt>
                <c:pt idx="48">
                  <c:v>-2.8099999999999996</c:v>
                </c:pt>
                <c:pt idx="49">
                  <c:v>-2.88</c:v>
                </c:pt>
                <c:pt idx="50">
                  <c:v>-2.96</c:v>
                </c:pt>
                <c:pt idx="51">
                  <c:v>-3.05</c:v>
                </c:pt>
                <c:pt idx="52">
                  <c:v>-3.13</c:v>
                </c:pt>
                <c:pt idx="53">
                  <c:v>-3.2</c:v>
                </c:pt>
                <c:pt idx="54">
                  <c:v>-3.2800000000000002</c:v>
                </c:pt>
                <c:pt idx="55">
                  <c:v>-3.34</c:v>
                </c:pt>
                <c:pt idx="56">
                  <c:v>-3.4099999999999997</c:v>
                </c:pt>
                <c:pt idx="57">
                  <c:v>-3.48</c:v>
                </c:pt>
                <c:pt idx="58">
                  <c:v>-3.55</c:v>
                </c:pt>
                <c:pt idx="59">
                  <c:v>-3.62</c:v>
                </c:pt>
                <c:pt idx="60">
                  <c:v>-3.69</c:v>
                </c:pt>
                <c:pt idx="61">
                  <c:v>-3.77</c:v>
                </c:pt>
                <c:pt idx="62">
                  <c:v>-3.8499999999999996</c:v>
                </c:pt>
                <c:pt idx="63">
                  <c:v>-3.94</c:v>
                </c:pt>
                <c:pt idx="64">
                  <c:v>-4.01</c:v>
                </c:pt>
                <c:pt idx="65">
                  <c:v>-4.08</c:v>
                </c:pt>
                <c:pt idx="66">
                  <c:v>-4.1499999999999995</c:v>
                </c:pt>
                <c:pt idx="67">
                  <c:v>-4.21</c:v>
                </c:pt>
                <c:pt idx="68">
                  <c:v>-4.26</c:v>
                </c:pt>
                <c:pt idx="69">
                  <c:v>-4.3199999999999994</c:v>
                </c:pt>
                <c:pt idx="70">
                  <c:v>-4.37</c:v>
                </c:pt>
                <c:pt idx="71">
                  <c:v>-4.41</c:v>
                </c:pt>
                <c:pt idx="72">
                  <c:v>-4.45</c:v>
                </c:pt>
                <c:pt idx="73">
                  <c:v>-4.49</c:v>
                </c:pt>
                <c:pt idx="74">
                  <c:v>-4.51</c:v>
                </c:pt>
                <c:pt idx="75">
                  <c:v>-4.53</c:v>
                </c:pt>
                <c:pt idx="76">
                  <c:v>-4.55</c:v>
                </c:pt>
                <c:pt idx="77">
                  <c:v>-4.5599999999999996</c:v>
                </c:pt>
                <c:pt idx="78">
                  <c:v>-4.5599999999999996</c:v>
                </c:pt>
                <c:pt idx="79">
                  <c:v>-4.57</c:v>
                </c:pt>
                <c:pt idx="80">
                  <c:v>-4.58</c:v>
                </c:pt>
                <c:pt idx="81">
                  <c:v>-4.58</c:v>
                </c:pt>
                <c:pt idx="82">
                  <c:v>-4.58</c:v>
                </c:pt>
                <c:pt idx="83">
                  <c:v>-4.58</c:v>
                </c:pt>
                <c:pt idx="84">
                  <c:v>-4.57</c:v>
                </c:pt>
                <c:pt idx="85">
                  <c:v>-4.57</c:v>
                </c:pt>
                <c:pt idx="86">
                  <c:v>-4.57</c:v>
                </c:pt>
                <c:pt idx="87">
                  <c:v>-4.57</c:v>
                </c:pt>
                <c:pt idx="88">
                  <c:v>-4.57</c:v>
                </c:pt>
                <c:pt idx="89">
                  <c:v>-4.5999999999999996</c:v>
                </c:pt>
                <c:pt idx="90">
                  <c:v>-4.63</c:v>
                </c:pt>
              </c:numCache>
            </c:numRef>
          </c:val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Hárok1!$B$24:$CN$24</c:f>
              <c:numCache>
                <c:formatCode>General</c:formatCode>
                <c:ptCount val="91"/>
                <c:pt idx="0">
                  <c:v>-1.44</c:v>
                </c:pt>
                <c:pt idx="1">
                  <c:v>-1.3</c:v>
                </c:pt>
                <c:pt idx="2">
                  <c:v>-1.1499999999999997</c:v>
                </c:pt>
                <c:pt idx="3">
                  <c:v>-1.02</c:v>
                </c:pt>
                <c:pt idx="4">
                  <c:v>-0.92</c:v>
                </c:pt>
                <c:pt idx="5">
                  <c:v>-0.88</c:v>
                </c:pt>
                <c:pt idx="6">
                  <c:v>-0.84000000000000008</c:v>
                </c:pt>
                <c:pt idx="7">
                  <c:v>-0.81</c:v>
                </c:pt>
                <c:pt idx="8">
                  <c:v>-0.79</c:v>
                </c:pt>
                <c:pt idx="9">
                  <c:v>-0.78</c:v>
                </c:pt>
                <c:pt idx="10">
                  <c:v>-0.8</c:v>
                </c:pt>
                <c:pt idx="11">
                  <c:v>-0.84000000000000008</c:v>
                </c:pt>
                <c:pt idx="12">
                  <c:v>-0.91</c:v>
                </c:pt>
                <c:pt idx="13">
                  <c:v>-0.99</c:v>
                </c:pt>
                <c:pt idx="14">
                  <c:v>-1.08</c:v>
                </c:pt>
                <c:pt idx="15">
                  <c:v>-1.1800000000000002</c:v>
                </c:pt>
                <c:pt idx="16">
                  <c:v>-1.27</c:v>
                </c:pt>
                <c:pt idx="17">
                  <c:v>-1.36</c:v>
                </c:pt>
                <c:pt idx="18">
                  <c:v>-1.44</c:v>
                </c:pt>
                <c:pt idx="19">
                  <c:v>-1.51</c:v>
                </c:pt>
                <c:pt idx="20">
                  <c:v>-1.57</c:v>
                </c:pt>
                <c:pt idx="21">
                  <c:v>-1.6300000000000001</c:v>
                </c:pt>
                <c:pt idx="22">
                  <c:v>-1.6900000000000002</c:v>
                </c:pt>
                <c:pt idx="23">
                  <c:v>-1.76</c:v>
                </c:pt>
                <c:pt idx="24">
                  <c:v>-1.85</c:v>
                </c:pt>
                <c:pt idx="25">
                  <c:v>-1.9500000000000002</c:v>
                </c:pt>
                <c:pt idx="26">
                  <c:v>-2.06</c:v>
                </c:pt>
                <c:pt idx="27">
                  <c:v>-2.16</c:v>
                </c:pt>
                <c:pt idx="28">
                  <c:v>-2.27</c:v>
                </c:pt>
                <c:pt idx="29">
                  <c:v>-2.38</c:v>
                </c:pt>
                <c:pt idx="30">
                  <c:v>-2.4899999999999998</c:v>
                </c:pt>
                <c:pt idx="31">
                  <c:v>-2.6</c:v>
                </c:pt>
                <c:pt idx="32">
                  <c:v>-2.7</c:v>
                </c:pt>
                <c:pt idx="33">
                  <c:v>-2.8</c:v>
                </c:pt>
                <c:pt idx="34">
                  <c:v>-2.9</c:v>
                </c:pt>
                <c:pt idx="35">
                  <c:v>-3</c:v>
                </c:pt>
                <c:pt idx="36">
                  <c:v>-3.1</c:v>
                </c:pt>
                <c:pt idx="37">
                  <c:v>-3.2</c:v>
                </c:pt>
                <c:pt idx="38">
                  <c:v>-3.3</c:v>
                </c:pt>
                <c:pt idx="39">
                  <c:v>-3.4</c:v>
                </c:pt>
                <c:pt idx="40">
                  <c:v>-3.5</c:v>
                </c:pt>
                <c:pt idx="41">
                  <c:v>-3.59</c:v>
                </c:pt>
                <c:pt idx="42">
                  <c:v>-3.69</c:v>
                </c:pt>
                <c:pt idx="43">
                  <c:v>-3.8</c:v>
                </c:pt>
                <c:pt idx="44">
                  <c:v>-3.92</c:v>
                </c:pt>
                <c:pt idx="45">
                  <c:v>-4.03</c:v>
                </c:pt>
                <c:pt idx="46">
                  <c:v>-4.1399999999999997</c:v>
                </c:pt>
                <c:pt idx="47">
                  <c:v>-4.2300000000000004</c:v>
                </c:pt>
                <c:pt idx="48">
                  <c:v>-4.3</c:v>
                </c:pt>
                <c:pt idx="49">
                  <c:v>-4.38</c:v>
                </c:pt>
                <c:pt idx="50">
                  <c:v>-4.4400000000000004</c:v>
                </c:pt>
                <c:pt idx="51">
                  <c:v>-4.51</c:v>
                </c:pt>
                <c:pt idx="52">
                  <c:v>-4.57</c:v>
                </c:pt>
                <c:pt idx="53">
                  <c:v>-4.6099999999999994</c:v>
                </c:pt>
                <c:pt idx="54">
                  <c:v>-4.6499999999999995</c:v>
                </c:pt>
                <c:pt idx="55">
                  <c:v>-4.68</c:v>
                </c:pt>
                <c:pt idx="56">
                  <c:v>-4.7</c:v>
                </c:pt>
                <c:pt idx="57">
                  <c:v>-4.72</c:v>
                </c:pt>
                <c:pt idx="58">
                  <c:v>-4.74</c:v>
                </c:pt>
                <c:pt idx="59">
                  <c:v>-4.75</c:v>
                </c:pt>
                <c:pt idx="60">
                  <c:v>-4.7699999999999996</c:v>
                </c:pt>
                <c:pt idx="61">
                  <c:v>-4.79</c:v>
                </c:pt>
                <c:pt idx="62">
                  <c:v>-4.8099999999999996</c:v>
                </c:pt>
                <c:pt idx="63">
                  <c:v>-4.83</c:v>
                </c:pt>
                <c:pt idx="64">
                  <c:v>-4.84</c:v>
                </c:pt>
                <c:pt idx="65">
                  <c:v>-4.8499999999999996</c:v>
                </c:pt>
                <c:pt idx="66">
                  <c:v>-4.8499999999999996</c:v>
                </c:pt>
                <c:pt idx="67">
                  <c:v>-4.8499999999999996</c:v>
                </c:pt>
                <c:pt idx="68">
                  <c:v>-4.8599999999999994</c:v>
                </c:pt>
                <c:pt idx="69">
                  <c:v>-4.8599999999999994</c:v>
                </c:pt>
                <c:pt idx="70">
                  <c:v>-4.8599999999999994</c:v>
                </c:pt>
                <c:pt idx="71">
                  <c:v>-4.8599999999999994</c:v>
                </c:pt>
                <c:pt idx="72">
                  <c:v>-4.87</c:v>
                </c:pt>
                <c:pt idx="73">
                  <c:v>-4.87</c:v>
                </c:pt>
                <c:pt idx="74">
                  <c:v>-4.8599999999999994</c:v>
                </c:pt>
                <c:pt idx="75">
                  <c:v>-4.8599999999999994</c:v>
                </c:pt>
                <c:pt idx="76">
                  <c:v>-4.8599999999999994</c:v>
                </c:pt>
                <c:pt idx="77">
                  <c:v>-4.8499999999999996</c:v>
                </c:pt>
                <c:pt idx="78">
                  <c:v>-4.8499999999999996</c:v>
                </c:pt>
                <c:pt idx="79">
                  <c:v>-4.8499999999999996</c:v>
                </c:pt>
                <c:pt idx="80">
                  <c:v>-4.8499999999999996</c:v>
                </c:pt>
                <c:pt idx="81">
                  <c:v>-4.8499999999999996</c:v>
                </c:pt>
                <c:pt idx="82">
                  <c:v>-4.8499999999999996</c:v>
                </c:pt>
                <c:pt idx="83">
                  <c:v>-4.8499999999999996</c:v>
                </c:pt>
                <c:pt idx="84">
                  <c:v>-4.8499999999999996</c:v>
                </c:pt>
                <c:pt idx="85">
                  <c:v>-4.84</c:v>
                </c:pt>
                <c:pt idx="86">
                  <c:v>-4.84</c:v>
                </c:pt>
                <c:pt idx="87">
                  <c:v>-4.84</c:v>
                </c:pt>
                <c:pt idx="88">
                  <c:v>-4.84</c:v>
                </c:pt>
                <c:pt idx="89">
                  <c:v>-4.87</c:v>
                </c:pt>
                <c:pt idx="90">
                  <c:v>-4.91</c:v>
                </c:pt>
              </c:numCache>
            </c:numRef>
          </c:val>
        </c:ser>
        <c:dLbls/>
        <c:marker val="1"/>
        <c:axId val="46005248"/>
        <c:axId val="46015232"/>
      </c:lineChart>
      <c:catAx>
        <c:axId val="46005248"/>
        <c:scaling>
          <c:orientation val="minMax"/>
        </c:scaling>
        <c:axPos val="b"/>
        <c:numFmt formatCode="General" sourceLinked="1"/>
        <c:tickLblPos val="high"/>
        <c:crossAx val="46015232"/>
        <c:crosses val="autoZero"/>
        <c:auto val="1"/>
        <c:lblAlgn val="ctr"/>
        <c:lblOffset val="100"/>
      </c:catAx>
      <c:valAx>
        <c:axId val="46015232"/>
        <c:scaling>
          <c:orientation val="minMax"/>
          <c:min val="-6"/>
        </c:scaling>
        <c:axPos val="l"/>
        <c:majorGridlines/>
        <c:numFmt formatCode="General" sourceLinked="1"/>
        <c:tickLblPos val="nextTo"/>
        <c:crossAx val="46005248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2.4099999999999997</c:v>
                </c:pt>
                <c:pt idx="3">
                  <c:v>2.8699999999999997</c:v>
                </c:pt>
                <c:pt idx="4">
                  <c:v>3.22</c:v>
                </c:pt>
                <c:pt idx="5">
                  <c:v>3.52</c:v>
                </c:pt>
                <c:pt idx="6">
                  <c:v>3.7800000000000002</c:v>
                </c:pt>
                <c:pt idx="7">
                  <c:v>4.01</c:v>
                </c:pt>
                <c:pt idx="8">
                  <c:v>4.22</c:v>
                </c:pt>
                <c:pt idx="9">
                  <c:v>4.4300000000000006</c:v>
                </c:pt>
                <c:pt idx="10">
                  <c:v>4.6599999999999993</c:v>
                </c:pt>
                <c:pt idx="11">
                  <c:v>4.95</c:v>
                </c:pt>
                <c:pt idx="12">
                  <c:v>5.34</c:v>
                </c:pt>
                <c:pt idx="13">
                  <c:v>5.8199999999999994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34.230000000000011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47.349999999999994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63.349999999999994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81.669999999999987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101.44000000000001</c:v>
                </c:pt>
                <c:pt idx="48">
                  <c:v>106.46000000000001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126.67999999999999</c:v>
                </c:pt>
                <c:pt idx="53">
                  <c:v>131.76999999999998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146.85000000000002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184.92000000000002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261.41999999999996</c:v>
                </c:pt>
                <c:pt idx="84">
                  <c:v>265.11</c:v>
                </c:pt>
                <c:pt idx="85">
                  <c:v>268.77999999999992</c:v>
                </c:pt>
                <c:pt idx="86">
                  <c:v>272.42999999999995</c:v>
                </c:pt>
                <c:pt idx="87">
                  <c:v>276.06</c:v>
                </c:pt>
                <c:pt idx="88">
                  <c:v>279.67</c:v>
                </c:pt>
                <c:pt idx="89">
                  <c:v>283.28999999999996</c:v>
                </c:pt>
                <c:pt idx="90">
                  <c:v>286.92999999999995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3.8299999999999996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14.729999999999999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19.959999999999997</c:v>
                </c:pt>
                <c:pt idx="15">
                  <c:v>21.459999999999997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28.110000000000003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35.790000000000006</c:v>
                </c:pt>
                <c:pt idx="24">
                  <c:v>37.980000000000004</c:v>
                </c:pt>
                <c:pt idx="25">
                  <c:v>40.290000000000006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55.879999999999995</c:v>
                </c:pt>
                <c:pt idx="32">
                  <c:v>58.720000000000006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83.86999999999999</c:v>
                </c:pt>
                <c:pt idx="41">
                  <c:v>87.26</c:v>
                </c:pt>
                <c:pt idx="42">
                  <c:v>90.61999999999999</c:v>
                </c:pt>
                <c:pt idx="43">
                  <c:v>93.95</c:v>
                </c:pt>
                <c:pt idx="44">
                  <c:v>97.23</c:v>
                </c:pt>
                <c:pt idx="45">
                  <c:v>100.44000000000001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115.21000000000001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144.76999999999998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Hárok1!$B$13:$CN$13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3.8099999999999996</c:v>
                </c:pt>
                <c:pt idx="2">
                  <c:v>5.3599999999999994</c:v>
                </c:pt>
                <c:pt idx="3">
                  <c:v>6.71</c:v>
                </c:pt>
                <c:pt idx="4">
                  <c:v>7.91</c:v>
                </c:pt>
                <c:pt idx="5">
                  <c:v>9.0300000000000011</c:v>
                </c:pt>
                <c:pt idx="6">
                  <c:v>10.08</c:v>
                </c:pt>
                <c:pt idx="7">
                  <c:v>11.06</c:v>
                </c:pt>
                <c:pt idx="8">
                  <c:v>12</c:v>
                </c:pt>
                <c:pt idx="9">
                  <c:v>12.91</c:v>
                </c:pt>
                <c:pt idx="10">
                  <c:v>13.82</c:v>
                </c:pt>
                <c:pt idx="11">
                  <c:v>14.8</c:v>
                </c:pt>
                <c:pt idx="12">
                  <c:v>15.84</c:v>
                </c:pt>
                <c:pt idx="13">
                  <c:v>16.939999999999998</c:v>
                </c:pt>
                <c:pt idx="14">
                  <c:v>18.09</c:v>
                </c:pt>
                <c:pt idx="15">
                  <c:v>19.3</c:v>
                </c:pt>
                <c:pt idx="16">
                  <c:v>20.55</c:v>
                </c:pt>
                <c:pt idx="17">
                  <c:v>21.84</c:v>
                </c:pt>
                <c:pt idx="18">
                  <c:v>23.16</c:v>
                </c:pt>
                <c:pt idx="19">
                  <c:v>24.49</c:v>
                </c:pt>
                <c:pt idx="20">
                  <c:v>25.82</c:v>
                </c:pt>
                <c:pt idx="21">
                  <c:v>27.21</c:v>
                </c:pt>
                <c:pt idx="22">
                  <c:v>28.68</c:v>
                </c:pt>
                <c:pt idx="23">
                  <c:v>30.22</c:v>
                </c:pt>
                <c:pt idx="24">
                  <c:v>31.82</c:v>
                </c:pt>
                <c:pt idx="25">
                  <c:v>33.49</c:v>
                </c:pt>
                <c:pt idx="26">
                  <c:v>35.220000000000006</c:v>
                </c:pt>
                <c:pt idx="27">
                  <c:v>37.01</c:v>
                </c:pt>
                <c:pt idx="28">
                  <c:v>38.82</c:v>
                </c:pt>
                <c:pt idx="29">
                  <c:v>40.660000000000004</c:v>
                </c:pt>
                <c:pt idx="30">
                  <c:v>42.53</c:v>
                </c:pt>
                <c:pt idx="31">
                  <c:v>44.43</c:v>
                </c:pt>
                <c:pt idx="32">
                  <c:v>46.349999999999994</c:v>
                </c:pt>
                <c:pt idx="33">
                  <c:v>48.290000000000006</c:v>
                </c:pt>
                <c:pt idx="34">
                  <c:v>50.260000000000005</c:v>
                </c:pt>
                <c:pt idx="35">
                  <c:v>52.27</c:v>
                </c:pt>
                <c:pt idx="36">
                  <c:v>54.309999999999995</c:v>
                </c:pt>
                <c:pt idx="37">
                  <c:v>56.37</c:v>
                </c:pt>
                <c:pt idx="38">
                  <c:v>58.47</c:v>
                </c:pt>
                <c:pt idx="39">
                  <c:v>60.58</c:v>
                </c:pt>
                <c:pt idx="40">
                  <c:v>62.690000000000005</c:v>
                </c:pt>
                <c:pt idx="41">
                  <c:v>64.81</c:v>
                </c:pt>
                <c:pt idx="42">
                  <c:v>66.940000000000012</c:v>
                </c:pt>
                <c:pt idx="43">
                  <c:v>69.11999999999999</c:v>
                </c:pt>
                <c:pt idx="44">
                  <c:v>71.38</c:v>
                </c:pt>
                <c:pt idx="45">
                  <c:v>73.7</c:v>
                </c:pt>
                <c:pt idx="46">
                  <c:v>76.069999999999993</c:v>
                </c:pt>
                <c:pt idx="47">
                  <c:v>78.48</c:v>
                </c:pt>
                <c:pt idx="48">
                  <c:v>80.910000000000011</c:v>
                </c:pt>
                <c:pt idx="49">
                  <c:v>83.38</c:v>
                </c:pt>
                <c:pt idx="50">
                  <c:v>85.910000000000011</c:v>
                </c:pt>
                <c:pt idx="51">
                  <c:v>88.5</c:v>
                </c:pt>
                <c:pt idx="52">
                  <c:v>91.169999999999987</c:v>
                </c:pt>
                <c:pt idx="53">
                  <c:v>93.9</c:v>
                </c:pt>
                <c:pt idx="54">
                  <c:v>96.69</c:v>
                </c:pt>
                <c:pt idx="55">
                  <c:v>99.53</c:v>
                </c:pt>
                <c:pt idx="56">
                  <c:v>102.42</c:v>
                </c:pt>
                <c:pt idx="57">
                  <c:v>105.36</c:v>
                </c:pt>
                <c:pt idx="58">
                  <c:v>108.36</c:v>
                </c:pt>
                <c:pt idx="59">
                  <c:v>111.42</c:v>
                </c:pt>
                <c:pt idx="60">
                  <c:v>114.53</c:v>
                </c:pt>
                <c:pt idx="61">
                  <c:v>117.7</c:v>
                </c:pt>
                <c:pt idx="62">
                  <c:v>120.94000000000001</c:v>
                </c:pt>
                <c:pt idx="63">
                  <c:v>124.24000000000001</c:v>
                </c:pt>
                <c:pt idx="64">
                  <c:v>127.61</c:v>
                </c:pt>
                <c:pt idx="65">
                  <c:v>131.02000000000001</c:v>
                </c:pt>
                <c:pt idx="66">
                  <c:v>134.49</c:v>
                </c:pt>
                <c:pt idx="67">
                  <c:v>137.99</c:v>
                </c:pt>
                <c:pt idx="68">
                  <c:v>141.53</c:v>
                </c:pt>
                <c:pt idx="69">
                  <c:v>145.10999999999999</c:v>
                </c:pt>
                <c:pt idx="70">
                  <c:v>148.72</c:v>
                </c:pt>
                <c:pt idx="71">
                  <c:v>152.35000000000002</c:v>
                </c:pt>
                <c:pt idx="72">
                  <c:v>156.01</c:v>
                </c:pt>
                <c:pt idx="73">
                  <c:v>159.66999999999999</c:v>
                </c:pt>
                <c:pt idx="74">
                  <c:v>163.35000000000002</c:v>
                </c:pt>
                <c:pt idx="75">
                  <c:v>167.03</c:v>
                </c:pt>
                <c:pt idx="76">
                  <c:v>170.7</c:v>
                </c:pt>
                <c:pt idx="77">
                  <c:v>174.36</c:v>
                </c:pt>
                <c:pt idx="78">
                  <c:v>178.01</c:v>
                </c:pt>
                <c:pt idx="79">
                  <c:v>181.65</c:v>
                </c:pt>
                <c:pt idx="80">
                  <c:v>185.26999999999998</c:v>
                </c:pt>
                <c:pt idx="81">
                  <c:v>188.88000000000002</c:v>
                </c:pt>
                <c:pt idx="82">
                  <c:v>192.47</c:v>
                </c:pt>
                <c:pt idx="83">
                  <c:v>196.03</c:v>
                </c:pt>
                <c:pt idx="84">
                  <c:v>199.58</c:v>
                </c:pt>
                <c:pt idx="85">
                  <c:v>203.1</c:v>
                </c:pt>
                <c:pt idx="86">
                  <c:v>206.60999999999999</c:v>
                </c:pt>
                <c:pt idx="87">
                  <c:v>210.1</c:v>
                </c:pt>
                <c:pt idx="88">
                  <c:v>213.56</c:v>
                </c:pt>
                <c:pt idx="89">
                  <c:v>217.04</c:v>
                </c:pt>
                <c:pt idx="90">
                  <c:v>220.53</c:v>
                </c:pt>
              </c:numCache>
            </c:numRef>
          </c:val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Hárok1!$B$23:$CN$23</c:f>
              <c:numCache>
                <c:formatCode>General</c:formatCode>
                <c:ptCount val="91"/>
                <c:pt idx="0">
                  <c:v>1.44</c:v>
                </c:pt>
                <c:pt idx="1">
                  <c:v>2.69</c:v>
                </c:pt>
                <c:pt idx="2">
                  <c:v>3.72</c:v>
                </c:pt>
                <c:pt idx="3">
                  <c:v>4.58</c:v>
                </c:pt>
                <c:pt idx="4">
                  <c:v>5.3</c:v>
                </c:pt>
                <c:pt idx="5">
                  <c:v>5.9700000000000006</c:v>
                </c:pt>
                <c:pt idx="6">
                  <c:v>6.58</c:v>
                </c:pt>
                <c:pt idx="7">
                  <c:v>7.14</c:v>
                </c:pt>
                <c:pt idx="8">
                  <c:v>7.68</c:v>
                </c:pt>
                <c:pt idx="9">
                  <c:v>8.2000000000000011</c:v>
                </c:pt>
                <c:pt idx="10">
                  <c:v>8.7299999999999986</c:v>
                </c:pt>
                <c:pt idx="11">
                  <c:v>9.33</c:v>
                </c:pt>
                <c:pt idx="12">
                  <c:v>10</c:v>
                </c:pt>
                <c:pt idx="13">
                  <c:v>10.76</c:v>
                </c:pt>
                <c:pt idx="14">
                  <c:v>11.6</c:v>
                </c:pt>
                <c:pt idx="15">
                  <c:v>12.52</c:v>
                </c:pt>
                <c:pt idx="16">
                  <c:v>13.52</c:v>
                </c:pt>
                <c:pt idx="17">
                  <c:v>14.59</c:v>
                </c:pt>
                <c:pt idx="18">
                  <c:v>15.739999999999998</c:v>
                </c:pt>
                <c:pt idx="19">
                  <c:v>16.93</c:v>
                </c:pt>
                <c:pt idx="20">
                  <c:v>18.170000000000005</c:v>
                </c:pt>
                <c:pt idx="21">
                  <c:v>19.489999999999991</c:v>
                </c:pt>
                <c:pt idx="22">
                  <c:v>20.91</c:v>
                </c:pt>
                <c:pt idx="23">
                  <c:v>22.439999999999998</c:v>
                </c:pt>
                <c:pt idx="24">
                  <c:v>24.08</c:v>
                </c:pt>
                <c:pt idx="25">
                  <c:v>25.84</c:v>
                </c:pt>
                <c:pt idx="26">
                  <c:v>27.72</c:v>
                </c:pt>
                <c:pt idx="27">
                  <c:v>29.71</c:v>
                </c:pt>
                <c:pt idx="28">
                  <c:v>31.82</c:v>
                </c:pt>
                <c:pt idx="29">
                  <c:v>34.020000000000003</c:v>
                </c:pt>
                <c:pt idx="30">
                  <c:v>36.339999999999996</c:v>
                </c:pt>
                <c:pt idx="31">
                  <c:v>38.760000000000005</c:v>
                </c:pt>
                <c:pt idx="32">
                  <c:v>41.290000000000006</c:v>
                </c:pt>
                <c:pt idx="33">
                  <c:v>43.92</c:v>
                </c:pt>
                <c:pt idx="34">
                  <c:v>46.67</c:v>
                </c:pt>
                <c:pt idx="35">
                  <c:v>49.54</c:v>
                </c:pt>
                <c:pt idx="36">
                  <c:v>52.52</c:v>
                </c:pt>
                <c:pt idx="37">
                  <c:v>55.61</c:v>
                </c:pt>
                <c:pt idx="38">
                  <c:v>58.82</c:v>
                </c:pt>
                <c:pt idx="39">
                  <c:v>62.120000000000005</c:v>
                </c:pt>
                <c:pt idx="40">
                  <c:v>65.5</c:v>
                </c:pt>
                <c:pt idx="41">
                  <c:v>68.959999999999994</c:v>
                </c:pt>
                <c:pt idx="42">
                  <c:v>72.489999999999995</c:v>
                </c:pt>
                <c:pt idx="43">
                  <c:v>76.099999999999994</c:v>
                </c:pt>
                <c:pt idx="44">
                  <c:v>79.8</c:v>
                </c:pt>
                <c:pt idx="45">
                  <c:v>83.56</c:v>
                </c:pt>
                <c:pt idx="46">
                  <c:v>87.38</c:v>
                </c:pt>
                <c:pt idx="47">
                  <c:v>91.240000000000009</c:v>
                </c:pt>
                <c:pt idx="48">
                  <c:v>95.11</c:v>
                </c:pt>
                <c:pt idx="49">
                  <c:v>98.990000000000009</c:v>
                </c:pt>
                <c:pt idx="50">
                  <c:v>102.92</c:v>
                </c:pt>
                <c:pt idx="51">
                  <c:v>106.89</c:v>
                </c:pt>
                <c:pt idx="52">
                  <c:v>110.9</c:v>
                </c:pt>
                <c:pt idx="53">
                  <c:v>114.94000000000001</c:v>
                </c:pt>
                <c:pt idx="54">
                  <c:v>118.99000000000001</c:v>
                </c:pt>
                <c:pt idx="55">
                  <c:v>123.05</c:v>
                </c:pt>
                <c:pt idx="56">
                  <c:v>127.1</c:v>
                </c:pt>
                <c:pt idx="57">
                  <c:v>131.16</c:v>
                </c:pt>
                <c:pt idx="58">
                  <c:v>135.22</c:v>
                </c:pt>
                <c:pt idx="59">
                  <c:v>139.26</c:v>
                </c:pt>
                <c:pt idx="60">
                  <c:v>143.30000000000001</c:v>
                </c:pt>
                <c:pt idx="61">
                  <c:v>147.34</c:v>
                </c:pt>
                <c:pt idx="62">
                  <c:v>151.38000000000002</c:v>
                </c:pt>
                <c:pt idx="63">
                  <c:v>155.41999999999999</c:v>
                </c:pt>
                <c:pt idx="64">
                  <c:v>159.44999999999999</c:v>
                </c:pt>
                <c:pt idx="65">
                  <c:v>163.46</c:v>
                </c:pt>
                <c:pt idx="66">
                  <c:v>167.46</c:v>
                </c:pt>
                <c:pt idx="67">
                  <c:v>171.44</c:v>
                </c:pt>
                <c:pt idx="68">
                  <c:v>175.4</c:v>
                </c:pt>
                <c:pt idx="69">
                  <c:v>179.34</c:v>
                </c:pt>
                <c:pt idx="70">
                  <c:v>183.26999999999998</c:v>
                </c:pt>
                <c:pt idx="71">
                  <c:v>187.17</c:v>
                </c:pt>
                <c:pt idx="72">
                  <c:v>191.06</c:v>
                </c:pt>
                <c:pt idx="73">
                  <c:v>194.92000000000002</c:v>
                </c:pt>
                <c:pt idx="74">
                  <c:v>198.76999999999998</c:v>
                </c:pt>
                <c:pt idx="75">
                  <c:v>202.59</c:v>
                </c:pt>
                <c:pt idx="76">
                  <c:v>206.39000000000001</c:v>
                </c:pt>
                <c:pt idx="77">
                  <c:v>210.16</c:v>
                </c:pt>
                <c:pt idx="78">
                  <c:v>213.91</c:v>
                </c:pt>
                <c:pt idx="79">
                  <c:v>217.64</c:v>
                </c:pt>
                <c:pt idx="80">
                  <c:v>221.35000000000002</c:v>
                </c:pt>
                <c:pt idx="81">
                  <c:v>225.04</c:v>
                </c:pt>
                <c:pt idx="82">
                  <c:v>228.70999999999998</c:v>
                </c:pt>
                <c:pt idx="83">
                  <c:v>232.36</c:v>
                </c:pt>
                <c:pt idx="84">
                  <c:v>235.98000000000002</c:v>
                </c:pt>
                <c:pt idx="85">
                  <c:v>239.59</c:v>
                </c:pt>
                <c:pt idx="86">
                  <c:v>243.18</c:v>
                </c:pt>
                <c:pt idx="87">
                  <c:v>246.73999999999998</c:v>
                </c:pt>
                <c:pt idx="88">
                  <c:v>250.29</c:v>
                </c:pt>
                <c:pt idx="89">
                  <c:v>253.85000000000002</c:v>
                </c:pt>
                <c:pt idx="90">
                  <c:v>257.41999999999996</c:v>
                </c:pt>
              </c:numCache>
            </c:numRef>
          </c:val>
        </c:ser>
        <c:dLbls/>
        <c:marker val="1"/>
        <c:axId val="46079360"/>
        <c:axId val="46089344"/>
      </c:lineChart>
      <c:catAx>
        <c:axId val="46079360"/>
        <c:scaling>
          <c:orientation val="minMax"/>
        </c:scaling>
        <c:axPos val="b"/>
        <c:numFmt formatCode="General" sourceLinked="1"/>
        <c:tickLblPos val="high"/>
        <c:crossAx val="46089344"/>
        <c:crosses val="autoZero"/>
        <c:auto val="1"/>
        <c:lblAlgn val="ctr"/>
        <c:lblOffset val="100"/>
      </c:catAx>
      <c:valAx>
        <c:axId val="46089344"/>
        <c:scaling>
          <c:orientation val="minMax"/>
          <c:max val="300"/>
          <c:min val="0"/>
        </c:scaling>
        <c:axPos val="l"/>
        <c:majorGridlines/>
        <c:numFmt formatCode="General" sourceLinked="1"/>
        <c:tickLblPos val="nextTo"/>
        <c:crossAx val="46079360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-0.84000000000000008</c:v>
                </c:pt>
                <c:pt idx="2">
                  <c:v>-0.69000000000000006</c:v>
                </c:pt>
                <c:pt idx="3">
                  <c:v>-0.56000000000000005</c:v>
                </c:pt>
                <c:pt idx="4">
                  <c:v>-0.47000000000000003</c:v>
                </c:pt>
                <c:pt idx="5">
                  <c:v>-0.43000000000000005</c:v>
                </c:pt>
                <c:pt idx="6">
                  <c:v>-0.39000000000000007</c:v>
                </c:pt>
                <c:pt idx="7">
                  <c:v>-0.37000000000000005</c:v>
                </c:pt>
                <c:pt idx="8">
                  <c:v>-0.35000000000000003</c:v>
                </c:pt>
                <c:pt idx="9">
                  <c:v>-0.35000000000000003</c:v>
                </c:pt>
                <c:pt idx="10">
                  <c:v>-0.37000000000000005</c:v>
                </c:pt>
                <c:pt idx="11">
                  <c:v>-0.42000000000000004</c:v>
                </c:pt>
                <c:pt idx="12">
                  <c:v>-0.51</c:v>
                </c:pt>
                <c:pt idx="13">
                  <c:v>-0.60000000000000009</c:v>
                </c:pt>
                <c:pt idx="14">
                  <c:v>-0.72000000000000008</c:v>
                </c:pt>
                <c:pt idx="15">
                  <c:v>-0.83000000000000007</c:v>
                </c:pt>
                <c:pt idx="16">
                  <c:v>-0.95000000000000007</c:v>
                </c:pt>
                <c:pt idx="17">
                  <c:v>-1.07</c:v>
                </c:pt>
                <c:pt idx="18">
                  <c:v>-1.1800000000000002</c:v>
                </c:pt>
                <c:pt idx="19">
                  <c:v>-1.28</c:v>
                </c:pt>
                <c:pt idx="20">
                  <c:v>-1.3800000000000001</c:v>
                </c:pt>
                <c:pt idx="21">
                  <c:v>-1.47</c:v>
                </c:pt>
                <c:pt idx="22">
                  <c:v>-1.57</c:v>
                </c:pt>
                <c:pt idx="23">
                  <c:v>-1.6900000000000002</c:v>
                </c:pt>
                <c:pt idx="24">
                  <c:v>-1.82</c:v>
                </c:pt>
                <c:pt idx="25">
                  <c:v>-1.9700000000000002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-2.4699999999999998</c:v>
                </c:pt>
                <c:pt idx="29">
                  <c:v>-2.64</c:v>
                </c:pt>
                <c:pt idx="30">
                  <c:v>-2.82</c:v>
                </c:pt>
                <c:pt idx="31">
                  <c:v>-2.9899999999999998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-3.8499999999999996</c:v>
                </c:pt>
                <c:pt idx="37">
                  <c:v>-4.0199999999999996</c:v>
                </c:pt>
                <c:pt idx="38">
                  <c:v>-4.1899999999999995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-4.6599999999999993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-5.6899999999999995</c:v>
                </c:pt>
                <c:pt idx="59">
                  <c:v>-5.6599999999999993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-5.1499999999999995</c:v>
                </c:pt>
                <c:pt idx="75">
                  <c:v>-5.13</c:v>
                </c:pt>
                <c:pt idx="76">
                  <c:v>-5.1099999999999994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-1.8900000000000001</c:v>
                </c:pt>
                <c:pt idx="2">
                  <c:v>-1.74</c:v>
                </c:pt>
                <c:pt idx="3">
                  <c:v>-1.6300000000000001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-1.6600000000000001</c:v>
                </c:pt>
                <c:pt idx="13">
                  <c:v>-1.75</c:v>
                </c:pt>
                <c:pt idx="14">
                  <c:v>-1.85</c:v>
                </c:pt>
                <c:pt idx="15">
                  <c:v>-1.9500000000000002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-2.3199999999999994</c:v>
                </c:pt>
                <c:pt idx="21">
                  <c:v>-2.36</c:v>
                </c:pt>
                <c:pt idx="22">
                  <c:v>-2.4099999999999997</c:v>
                </c:pt>
                <c:pt idx="23">
                  <c:v>-2.4699999999999998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-2.7600000000000002</c:v>
                </c:pt>
                <c:pt idx="28">
                  <c:v>-2.8299999999999996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-3.4499999999999997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-3.4899999999999998</c:v>
                </c:pt>
                <c:pt idx="48">
                  <c:v>-3.46</c:v>
                </c:pt>
                <c:pt idx="49">
                  <c:v>-3.42</c:v>
                </c:pt>
                <c:pt idx="50">
                  <c:v>-3.3699999999999997</c:v>
                </c:pt>
                <c:pt idx="51">
                  <c:v>-3.32</c:v>
                </c:pt>
                <c:pt idx="52">
                  <c:v>-3.2600000000000002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-2.8499999999999996</c:v>
                </c:pt>
                <c:pt idx="58">
                  <c:v>-2.7600000000000002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-2.3899999999999997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-1.9400000000000002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-1.6500000000000001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-1.3800000000000001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Hárok1!$B$14:$CN$14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-1.87</c:v>
                </c:pt>
                <c:pt idx="2">
                  <c:v>-1.72</c:v>
                </c:pt>
                <c:pt idx="3">
                  <c:v>-1.58</c:v>
                </c:pt>
                <c:pt idx="4">
                  <c:v>-1.49</c:v>
                </c:pt>
                <c:pt idx="5">
                  <c:v>-1.44</c:v>
                </c:pt>
                <c:pt idx="6">
                  <c:v>-1.4</c:v>
                </c:pt>
                <c:pt idx="7">
                  <c:v>-1.36</c:v>
                </c:pt>
                <c:pt idx="8">
                  <c:v>-1.34</c:v>
                </c:pt>
                <c:pt idx="9">
                  <c:v>-1.32</c:v>
                </c:pt>
                <c:pt idx="10">
                  <c:v>-1.33</c:v>
                </c:pt>
                <c:pt idx="11">
                  <c:v>-1.36</c:v>
                </c:pt>
                <c:pt idx="12">
                  <c:v>-1.41</c:v>
                </c:pt>
                <c:pt idx="13">
                  <c:v>-1.47</c:v>
                </c:pt>
                <c:pt idx="14">
                  <c:v>-1.54</c:v>
                </c:pt>
                <c:pt idx="15">
                  <c:v>-1.61</c:v>
                </c:pt>
                <c:pt idx="16">
                  <c:v>-1.6700000000000002</c:v>
                </c:pt>
                <c:pt idx="17">
                  <c:v>-1.72</c:v>
                </c:pt>
                <c:pt idx="18">
                  <c:v>-1.77</c:v>
                </c:pt>
                <c:pt idx="19">
                  <c:v>-1.8</c:v>
                </c:pt>
                <c:pt idx="20">
                  <c:v>-1.82</c:v>
                </c:pt>
                <c:pt idx="21">
                  <c:v>-1.83</c:v>
                </c:pt>
                <c:pt idx="22">
                  <c:v>-1.84</c:v>
                </c:pt>
                <c:pt idx="23">
                  <c:v>-1.86</c:v>
                </c:pt>
                <c:pt idx="24">
                  <c:v>-1.8900000000000001</c:v>
                </c:pt>
                <c:pt idx="25">
                  <c:v>-1.9200000000000002</c:v>
                </c:pt>
                <c:pt idx="26">
                  <c:v>-1.9600000000000002</c:v>
                </c:pt>
                <c:pt idx="27">
                  <c:v>-2</c:v>
                </c:pt>
                <c:pt idx="28">
                  <c:v>-2.0299999999999998</c:v>
                </c:pt>
                <c:pt idx="29">
                  <c:v>-2.06</c:v>
                </c:pt>
                <c:pt idx="30">
                  <c:v>-2.08</c:v>
                </c:pt>
                <c:pt idx="31">
                  <c:v>-2.1</c:v>
                </c:pt>
                <c:pt idx="32">
                  <c:v>-2.12</c:v>
                </c:pt>
                <c:pt idx="33">
                  <c:v>-2.13</c:v>
                </c:pt>
                <c:pt idx="34">
                  <c:v>-2.14</c:v>
                </c:pt>
                <c:pt idx="35">
                  <c:v>-2.15</c:v>
                </c:pt>
                <c:pt idx="36">
                  <c:v>-2.16</c:v>
                </c:pt>
                <c:pt idx="37">
                  <c:v>-2.1800000000000002</c:v>
                </c:pt>
                <c:pt idx="38">
                  <c:v>-2.2000000000000002</c:v>
                </c:pt>
                <c:pt idx="39">
                  <c:v>-2.21</c:v>
                </c:pt>
                <c:pt idx="40">
                  <c:v>-2.23</c:v>
                </c:pt>
                <c:pt idx="41">
                  <c:v>-2.2400000000000002</c:v>
                </c:pt>
                <c:pt idx="42">
                  <c:v>-2.2799999999999998</c:v>
                </c:pt>
                <c:pt idx="43">
                  <c:v>-2.3499999999999996</c:v>
                </c:pt>
                <c:pt idx="44">
                  <c:v>-2.46</c:v>
                </c:pt>
                <c:pt idx="45">
                  <c:v>-2.56</c:v>
                </c:pt>
                <c:pt idx="46">
                  <c:v>-2.65</c:v>
                </c:pt>
                <c:pt idx="47">
                  <c:v>-2.73</c:v>
                </c:pt>
                <c:pt idx="48">
                  <c:v>-2.8099999999999996</c:v>
                </c:pt>
                <c:pt idx="49">
                  <c:v>-2.88</c:v>
                </c:pt>
                <c:pt idx="50">
                  <c:v>-2.96</c:v>
                </c:pt>
                <c:pt idx="51">
                  <c:v>-3.05</c:v>
                </c:pt>
                <c:pt idx="52">
                  <c:v>-3.13</c:v>
                </c:pt>
                <c:pt idx="53">
                  <c:v>-3.2</c:v>
                </c:pt>
                <c:pt idx="54">
                  <c:v>-3.2800000000000002</c:v>
                </c:pt>
                <c:pt idx="55">
                  <c:v>-3.34</c:v>
                </c:pt>
                <c:pt idx="56">
                  <c:v>-3.4099999999999997</c:v>
                </c:pt>
                <c:pt idx="57">
                  <c:v>-3.48</c:v>
                </c:pt>
                <c:pt idx="58">
                  <c:v>-3.55</c:v>
                </c:pt>
                <c:pt idx="59">
                  <c:v>-3.62</c:v>
                </c:pt>
                <c:pt idx="60">
                  <c:v>-3.69</c:v>
                </c:pt>
                <c:pt idx="61">
                  <c:v>-3.77</c:v>
                </c:pt>
                <c:pt idx="62">
                  <c:v>-3.8499999999999996</c:v>
                </c:pt>
                <c:pt idx="63">
                  <c:v>-3.94</c:v>
                </c:pt>
                <c:pt idx="64">
                  <c:v>-4.01</c:v>
                </c:pt>
                <c:pt idx="65">
                  <c:v>-4.08</c:v>
                </c:pt>
                <c:pt idx="66">
                  <c:v>-4.1499999999999995</c:v>
                </c:pt>
                <c:pt idx="67">
                  <c:v>-4.21</c:v>
                </c:pt>
                <c:pt idx="68">
                  <c:v>-4.26</c:v>
                </c:pt>
                <c:pt idx="69">
                  <c:v>-4.3199999999999994</c:v>
                </c:pt>
                <c:pt idx="70">
                  <c:v>-4.37</c:v>
                </c:pt>
                <c:pt idx="71">
                  <c:v>-4.41</c:v>
                </c:pt>
                <c:pt idx="72">
                  <c:v>-4.45</c:v>
                </c:pt>
                <c:pt idx="73">
                  <c:v>-4.49</c:v>
                </c:pt>
                <c:pt idx="74">
                  <c:v>-4.51</c:v>
                </c:pt>
                <c:pt idx="75">
                  <c:v>-4.53</c:v>
                </c:pt>
                <c:pt idx="76">
                  <c:v>-4.55</c:v>
                </c:pt>
                <c:pt idx="77">
                  <c:v>-4.5599999999999996</c:v>
                </c:pt>
                <c:pt idx="78">
                  <c:v>-4.5599999999999996</c:v>
                </c:pt>
                <c:pt idx="79">
                  <c:v>-4.57</c:v>
                </c:pt>
                <c:pt idx="80">
                  <c:v>-4.58</c:v>
                </c:pt>
                <c:pt idx="81">
                  <c:v>-4.58</c:v>
                </c:pt>
                <c:pt idx="82">
                  <c:v>-4.58</c:v>
                </c:pt>
                <c:pt idx="83">
                  <c:v>-4.58</c:v>
                </c:pt>
                <c:pt idx="84">
                  <c:v>-4.57</c:v>
                </c:pt>
                <c:pt idx="85">
                  <c:v>-4.57</c:v>
                </c:pt>
                <c:pt idx="86">
                  <c:v>-4.57</c:v>
                </c:pt>
                <c:pt idx="87">
                  <c:v>-4.57</c:v>
                </c:pt>
                <c:pt idx="88">
                  <c:v>-4.57</c:v>
                </c:pt>
                <c:pt idx="89">
                  <c:v>-4.5999999999999996</c:v>
                </c:pt>
                <c:pt idx="90">
                  <c:v>-4.63</c:v>
                </c:pt>
              </c:numCache>
            </c:numRef>
          </c:val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Hárok1!$B$24:$CN$24</c:f>
              <c:numCache>
                <c:formatCode>General</c:formatCode>
                <c:ptCount val="91"/>
                <c:pt idx="0">
                  <c:v>-1.44</c:v>
                </c:pt>
                <c:pt idx="1">
                  <c:v>-1.3</c:v>
                </c:pt>
                <c:pt idx="2">
                  <c:v>-1.1499999999999997</c:v>
                </c:pt>
                <c:pt idx="3">
                  <c:v>-1.02</c:v>
                </c:pt>
                <c:pt idx="4">
                  <c:v>-0.92</c:v>
                </c:pt>
                <c:pt idx="5">
                  <c:v>-0.88</c:v>
                </c:pt>
                <c:pt idx="6">
                  <c:v>-0.84000000000000008</c:v>
                </c:pt>
                <c:pt idx="7">
                  <c:v>-0.81</c:v>
                </c:pt>
                <c:pt idx="8">
                  <c:v>-0.79</c:v>
                </c:pt>
                <c:pt idx="9">
                  <c:v>-0.78</c:v>
                </c:pt>
                <c:pt idx="10">
                  <c:v>-0.8</c:v>
                </c:pt>
                <c:pt idx="11">
                  <c:v>-0.84000000000000008</c:v>
                </c:pt>
                <c:pt idx="12">
                  <c:v>-0.91</c:v>
                </c:pt>
                <c:pt idx="13">
                  <c:v>-0.99</c:v>
                </c:pt>
                <c:pt idx="14">
                  <c:v>-1.08</c:v>
                </c:pt>
                <c:pt idx="15">
                  <c:v>-1.1800000000000002</c:v>
                </c:pt>
                <c:pt idx="16">
                  <c:v>-1.27</c:v>
                </c:pt>
                <c:pt idx="17">
                  <c:v>-1.36</c:v>
                </c:pt>
                <c:pt idx="18">
                  <c:v>-1.44</c:v>
                </c:pt>
                <c:pt idx="19">
                  <c:v>-1.51</c:v>
                </c:pt>
                <c:pt idx="20">
                  <c:v>-1.57</c:v>
                </c:pt>
                <c:pt idx="21">
                  <c:v>-1.6300000000000001</c:v>
                </c:pt>
                <c:pt idx="22">
                  <c:v>-1.6900000000000002</c:v>
                </c:pt>
                <c:pt idx="23">
                  <c:v>-1.76</c:v>
                </c:pt>
                <c:pt idx="24">
                  <c:v>-1.85</c:v>
                </c:pt>
                <c:pt idx="25">
                  <c:v>-1.9500000000000002</c:v>
                </c:pt>
                <c:pt idx="26">
                  <c:v>-2.06</c:v>
                </c:pt>
                <c:pt idx="27">
                  <c:v>-2.16</c:v>
                </c:pt>
                <c:pt idx="28">
                  <c:v>-2.27</c:v>
                </c:pt>
                <c:pt idx="29">
                  <c:v>-2.38</c:v>
                </c:pt>
                <c:pt idx="30">
                  <c:v>-2.4899999999999998</c:v>
                </c:pt>
                <c:pt idx="31">
                  <c:v>-2.6</c:v>
                </c:pt>
                <c:pt idx="32">
                  <c:v>-2.7</c:v>
                </c:pt>
                <c:pt idx="33">
                  <c:v>-2.8</c:v>
                </c:pt>
                <c:pt idx="34">
                  <c:v>-2.9</c:v>
                </c:pt>
                <c:pt idx="35">
                  <c:v>-3</c:v>
                </c:pt>
                <c:pt idx="36">
                  <c:v>-3.1</c:v>
                </c:pt>
                <c:pt idx="37">
                  <c:v>-3.2</c:v>
                </c:pt>
                <c:pt idx="38">
                  <c:v>-3.3</c:v>
                </c:pt>
                <c:pt idx="39">
                  <c:v>-3.4</c:v>
                </c:pt>
                <c:pt idx="40">
                  <c:v>-3.5</c:v>
                </c:pt>
                <c:pt idx="41">
                  <c:v>-3.59</c:v>
                </c:pt>
                <c:pt idx="42">
                  <c:v>-3.69</c:v>
                </c:pt>
                <c:pt idx="43">
                  <c:v>-3.8</c:v>
                </c:pt>
                <c:pt idx="44">
                  <c:v>-3.92</c:v>
                </c:pt>
                <c:pt idx="45">
                  <c:v>-4.03</c:v>
                </c:pt>
                <c:pt idx="46">
                  <c:v>-4.1399999999999997</c:v>
                </c:pt>
                <c:pt idx="47">
                  <c:v>-4.2300000000000004</c:v>
                </c:pt>
                <c:pt idx="48">
                  <c:v>-4.3</c:v>
                </c:pt>
                <c:pt idx="49">
                  <c:v>-4.38</c:v>
                </c:pt>
                <c:pt idx="50">
                  <c:v>-4.4400000000000004</c:v>
                </c:pt>
                <c:pt idx="51">
                  <c:v>-4.51</c:v>
                </c:pt>
                <c:pt idx="52">
                  <c:v>-4.57</c:v>
                </c:pt>
                <c:pt idx="53">
                  <c:v>-4.6099999999999994</c:v>
                </c:pt>
                <c:pt idx="54">
                  <c:v>-4.6499999999999995</c:v>
                </c:pt>
                <c:pt idx="55">
                  <c:v>-4.68</c:v>
                </c:pt>
                <c:pt idx="56">
                  <c:v>-4.7</c:v>
                </c:pt>
                <c:pt idx="57">
                  <c:v>-4.72</c:v>
                </c:pt>
                <c:pt idx="58">
                  <c:v>-4.74</c:v>
                </c:pt>
                <c:pt idx="59">
                  <c:v>-4.75</c:v>
                </c:pt>
                <c:pt idx="60">
                  <c:v>-4.7699999999999996</c:v>
                </c:pt>
                <c:pt idx="61">
                  <c:v>-4.79</c:v>
                </c:pt>
                <c:pt idx="62">
                  <c:v>-4.8099999999999996</c:v>
                </c:pt>
                <c:pt idx="63">
                  <c:v>-4.83</c:v>
                </c:pt>
                <c:pt idx="64">
                  <c:v>-4.84</c:v>
                </c:pt>
                <c:pt idx="65">
                  <c:v>-4.8499999999999996</c:v>
                </c:pt>
                <c:pt idx="66">
                  <c:v>-4.8499999999999996</c:v>
                </c:pt>
                <c:pt idx="67">
                  <c:v>-4.8499999999999996</c:v>
                </c:pt>
                <c:pt idx="68">
                  <c:v>-4.8599999999999994</c:v>
                </c:pt>
                <c:pt idx="69">
                  <c:v>-4.8599999999999994</c:v>
                </c:pt>
                <c:pt idx="70">
                  <c:v>-4.8599999999999994</c:v>
                </c:pt>
                <c:pt idx="71">
                  <c:v>-4.8599999999999994</c:v>
                </c:pt>
                <c:pt idx="72">
                  <c:v>-4.87</c:v>
                </c:pt>
                <c:pt idx="73">
                  <c:v>-4.87</c:v>
                </c:pt>
                <c:pt idx="74">
                  <c:v>-4.8599999999999994</c:v>
                </c:pt>
                <c:pt idx="75">
                  <c:v>-4.8599999999999994</c:v>
                </c:pt>
                <c:pt idx="76">
                  <c:v>-4.8599999999999994</c:v>
                </c:pt>
                <c:pt idx="77">
                  <c:v>-4.8499999999999996</c:v>
                </c:pt>
                <c:pt idx="78">
                  <c:v>-4.8499999999999996</c:v>
                </c:pt>
                <c:pt idx="79">
                  <c:v>-4.8499999999999996</c:v>
                </c:pt>
                <c:pt idx="80">
                  <c:v>-4.8499999999999996</c:v>
                </c:pt>
                <c:pt idx="81">
                  <c:v>-4.8499999999999996</c:v>
                </c:pt>
                <c:pt idx="82">
                  <c:v>-4.8499999999999996</c:v>
                </c:pt>
                <c:pt idx="83">
                  <c:v>-4.8499999999999996</c:v>
                </c:pt>
                <c:pt idx="84">
                  <c:v>-4.8499999999999996</c:v>
                </c:pt>
                <c:pt idx="85">
                  <c:v>-4.84</c:v>
                </c:pt>
                <c:pt idx="86">
                  <c:v>-4.84</c:v>
                </c:pt>
                <c:pt idx="87">
                  <c:v>-4.84</c:v>
                </c:pt>
                <c:pt idx="88">
                  <c:v>-4.84</c:v>
                </c:pt>
                <c:pt idx="89">
                  <c:v>-4.87</c:v>
                </c:pt>
                <c:pt idx="90">
                  <c:v>-4.91</c:v>
                </c:pt>
              </c:numCache>
            </c:numRef>
          </c:val>
        </c:ser>
        <c:ser>
          <c:idx val="4"/>
          <c:order val="4"/>
          <c:tx>
            <c:strRef>
              <c:f>Hárok1!$A$26</c:f>
              <c:strCache>
                <c:ptCount val="1"/>
                <c:pt idx="0">
                  <c:v>Druhý pilier 4%, dobrovoľný vstup (13% účasť v druhom pilieri), naviazanie dôch. veku na dĺžku dožitia</c:v>
                </c:pt>
              </c:strCache>
            </c:strRef>
          </c:tx>
          <c:marker>
            <c:symbol val="none"/>
          </c:marker>
          <c:val>
            <c:numRef>
              <c:f>Hárok1!$B$29:$CN$29</c:f>
              <c:numCache>
                <c:formatCode>General</c:formatCode>
                <c:ptCount val="91"/>
                <c:pt idx="0">
                  <c:v>-1.33</c:v>
                </c:pt>
                <c:pt idx="1">
                  <c:v>-1.1299999999999997</c:v>
                </c:pt>
                <c:pt idx="2">
                  <c:v>-0.91</c:v>
                </c:pt>
                <c:pt idx="3">
                  <c:v>-0.71000000000000008</c:v>
                </c:pt>
                <c:pt idx="4">
                  <c:v>-0.55000000000000004</c:v>
                </c:pt>
                <c:pt idx="5">
                  <c:v>-0.43000000000000005</c:v>
                </c:pt>
                <c:pt idx="6">
                  <c:v>-0.34</c:v>
                </c:pt>
                <c:pt idx="7">
                  <c:v>-0.26</c:v>
                </c:pt>
                <c:pt idx="8">
                  <c:v>-0.2</c:v>
                </c:pt>
                <c:pt idx="9">
                  <c:v>-0.18000000000000002</c:v>
                </c:pt>
                <c:pt idx="10">
                  <c:v>-0.18000000000000002</c:v>
                </c:pt>
                <c:pt idx="11">
                  <c:v>-0.19</c:v>
                </c:pt>
                <c:pt idx="12">
                  <c:v>-0.22</c:v>
                </c:pt>
                <c:pt idx="13">
                  <c:v>-0.27</c:v>
                </c:pt>
                <c:pt idx="14">
                  <c:v>-0.34</c:v>
                </c:pt>
                <c:pt idx="15">
                  <c:v>-0.41000000000000003</c:v>
                </c:pt>
                <c:pt idx="16">
                  <c:v>-0.48000000000000004</c:v>
                </c:pt>
                <c:pt idx="17">
                  <c:v>-0.55000000000000004</c:v>
                </c:pt>
                <c:pt idx="18">
                  <c:v>-0.6100000000000001</c:v>
                </c:pt>
                <c:pt idx="19">
                  <c:v>-0.67000000000000015</c:v>
                </c:pt>
                <c:pt idx="20">
                  <c:v>-0.73000000000000009</c:v>
                </c:pt>
                <c:pt idx="21">
                  <c:v>-0.79</c:v>
                </c:pt>
                <c:pt idx="22">
                  <c:v>-0.85000000000000009</c:v>
                </c:pt>
                <c:pt idx="23">
                  <c:v>-0.91</c:v>
                </c:pt>
                <c:pt idx="24">
                  <c:v>-0.97000000000000008</c:v>
                </c:pt>
                <c:pt idx="25">
                  <c:v>-1.01</c:v>
                </c:pt>
                <c:pt idx="26">
                  <c:v>-1.06</c:v>
                </c:pt>
                <c:pt idx="27">
                  <c:v>-1.1100000000000001</c:v>
                </c:pt>
                <c:pt idx="28">
                  <c:v>-1.1599999999999997</c:v>
                </c:pt>
                <c:pt idx="29">
                  <c:v>-1.21</c:v>
                </c:pt>
                <c:pt idx="30">
                  <c:v>-1.25</c:v>
                </c:pt>
                <c:pt idx="31">
                  <c:v>-1.29</c:v>
                </c:pt>
                <c:pt idx="32">
                  <c:v>-1.34</c:v>
                </c:pt>
                <c:pt idx="33">
                  <c:v>-1.41</c:v>
                </c:pt>
                <c:pt idx="34">
                  <c:v>-1.48</c:v>
                </c:pt>
                <c:pt idx="35">
                  <c:v>-1.55</c:v>
                </c:pt>
                <c:pt idx="36">
                  <c:v>-1.62</c:v>
                </c:pt>
                <c:pt idx="37">
                  <c:v>-1.6800000000000002</c:v>
                </c:pt>
                <c:pt idx="38">
                  <c:v>-1.73</c:v>
                </c:pt>
                <c:pt idx="39">
                  <c:v>-1.8</c:v>
                </c:pt>
                <c:pt idx="40">
                  <c:v>-1.8800000000000001</c:v>
                </c:pt>
                <c:pt idx="41">
                  <c:v>-1.9500000000000002</c:v>
                </c:pt>
                <c:pt idx="42">
                  <c:v>-2.02</c:v>
                </c:pt>
                <c:pt idx="43">
                  <c:v>-2.1</c:v>
                </c:pt>
                <c:pt idx="44">
                  <c:v>-2.17</c:v>
                </c:pt>
                <c:pt idx="45">
                  <c:v>-2.2400000000000002</c:v>
                </c:pt>
                <c:pt idx="46">
                  <c:v>-2.2799999999999998</c:v>
                </c:pt>
                <c:pt idx="47">
                  <c:v>-2.34</c:v>
                </c:pt>
                <c:pt idx="48">
                  <c:v>-2.3899999999999997</c:v>
                </c:pt>
                <c:pt idx="49">
                  <c:v>-2.4499999999999997</c:v>
                </c:pt>
                <c:pt idx="50">
                  <c:v>-2.5299999999999998</c:v>
                </c:pt>
                <c:pt idx="51">
                  <c:v>-2.62</c:v>
                </c:pt>
                <c:pt idx="52">
                  <c:v>-2.73</c:v>
                </c:pt>
                <c:pt idx="53">
                  <c:v>-2.8299999999999996</c:v>
                </c:pt>
                <c:pt idx="54">
                  <c:v>-2.9099999999999997</c:v>
                </c:pt>
                <c:pt idx="55">
                  <c:v>-2.98</c:v>
                </c:pt>
                <c:pt idx="56">
                  <c:v>-3.04</c:v>
                </c:pt>
                <c:pt idx="57">
                  <c:v>-3.07</c:v>
                </c:pt>
                <c:pt idx="58">
                  <c:v>-3.1</c:v>
                </c:pt>
                <c:pt idx="59">
                  <c:v>-3.11</c:v>
                </c:pt>
                <c:pt idx="60">
                  <c:v>-3.12</c:v>
                </c:pt>
                <c:pt idx="61">
                  <c:v>-3.12</c:v>
                </c:pt>
                <c:pt idx="62">
                  <c:v>-3.11</c:v>
                </c:pt>
                <c:pt idx="63">
                  <c:v>-3.09</c:v>
                </c:pt>
                <c:pt idx="64">
                  <c:v>-3.07</c:v>
                </c:pt>
                <c:pt idx="65">
                  <c:v>-3.06</c:v>
                </c:pt>
                <c:pt idx="66">
                  <c:v>-3.04</c:v>
                </c:pt>
                <c:pt idx="67">
                  <c:v>-3.04</c:v>
                </c:pt>
                <c:pt idx="68">
                  <c:v>-3.03</c:v>
                </c:pt>
                <c:pt idx="69">
                  <c:v>-3.04</c:v>
                </c:pt>
                <c:pt idx="70">
                  <c:v>-3.06</c:v>
                </c:pt>
                <c:pt idx="71">
                  <c:v>-3.08</c:v>
                </c:pt>
                <c:pt idx="72">
                  <c:v>-3.11</c:v>
                </c:pt>
                <c:pt idx="73">
                  <c:v>-3.13</c:v>
                </c:pt>
                <c:pt idx="74">
                  <c:v>-3.15</c:v>
                </c:pt>
                <c:pt idx="75">
                  <c:v>-3.16</c:v>
                </c:pt>
                <c:pt idx="76">
                  <c:v>-3.18</c:v>
                </c:pt>
                <c:pt idx="77">
                  <c:v>-3.19</c:v>
                </c:pt>
                <c:pt idx="78">
                  <c:v>-3.21</c:v>
                </c:pt>
                <c:pt idx="79">
                  <c:v>-3.22</c:v>
                </c:pt>
                <c:pt idx="80">
                  <c:v>-3.24</c:v>
                </c:pt>
                <c:pt idx="81">
                  <c:v>-3.25</c:v>
                </c:pt>
                <c:pt idx="82">
                  <c:v>-3.2600000000000002</c:v>
                </c:pt>
                <c:pt idx="83">
                  <c:v>-3.27</c:v>
                </c:pt>
                <c:pt idx="84">
                  <c:v>-3.27</c:v>
                </c:pt>
                <c:pt idx="85">
                  <c:v>-3.27</c:v>
                </c:pt>
                <c:pt idx="86">
                  <c:v>-3.27</c:v>
                </c:pt>
                <c:pt idx="87">
                  <c:v>-3.2600000000000002</c:v>
                </c:pt>
                <c:pt idx="88">
                  <c:v>-3.25</c:v>
                </c:pt>
                <c:pt idx="89">
                  <c:v>-3.2600000000000002</c:v>
                </c:pt>
                <c:pt idx="90">
                  <c:v>-3.2800000000000002</c:v>
                </c:pt>
              </c:numCache>
            </c:numRef>
          </c:val>
        </c:ser>
        <c:dLbls/>
        <c:marker val="1"/>
        <c:axId val="46163456"/>
        <c:axId val="46164992"/>
      </c:lineChart>
      <c:catAx>
        <c:axId val="46163456"/>
        <c:scaling>
          <c:orientation val="minMax"/>
        </c:scaling>
        <c:axPos val="b"/>
        <c:numFmt formatCode="General" sourceLinked="1"/>
        <c:tickLblPos val="high"/>
        <c:crossAx val="46164992"/>
        <c:crosses val="autoZero"/>
        <c:auto val="1"/>
        <c:lblAlgn val="ctr"/>
        <c:lblOffset val="100"/>
      </c:catAx>
      <c:valAx>
        <c:axId val="46164992"/>
        <c:scaling>
          <c:orientation val="minMax"/>
          <c:min val="-6"/>
        </c:scaling>
        <c:axPos val="l"/>
        <c:majorGridlines/>
        <c:numFmt formatCode="General" sourceLinked="1"/>
        <c:tickLblPos val="nextTo"/>
        <c:crossAx val="46163456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2.4099999999999997</c:v>
                </c:pt>
                <c:pt idx="3">
                  <c:v>2.8699999999999997</c:v>
                </c:pt>
                <c:pt idx="4">
                  <c:v>3.22</c:v>
                </c:pt>
                <c:pt idx="5">
                  <c:v>3.52</c:v>
                </c:pt>
                <c:pt idx="6">
                  <c:v>3.7800000000000002</c:v>
                </c:pt>
                <c:pt idx="7">
                  <c:v>4.01</c:v>
                </c:pt>
                <c:pt idx="8">
                  <c:v>4.22</c:v>
                </c:pt>
                <c:pt idx="9">
                  <c:v>4.4300000000000006</c:v>
                </c:pt>
                <c:pt idx="10">
                  <c:v>4.6599999999999993</c:v>
                </c:pt>
                <c:pt idx="11">
                  <c:v>4.95</c:v>
                </c:pt>
                <c:pt idx="12">
                  <c:v>5.34</c:v>
                </c:pt>
                <c:pt idx="13">
                  <c:v>5.8199999999999994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34.230000000000011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47.349999999999994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63.349999999999994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81.669999999999987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101.44000000000001</c:v>
                </c:pt>
                <c:pt idx="48">
                  <c:v>106.46000000000001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126.67999999999999</c:v>
                </c:pt>
                <c:pt idx="53">
                  <c:v>131.76999999999998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146.85000000000002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184.92000000000002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261.41999999999996</c:v>
                </c:pt>
                <c:pt idx="84">
                  <c:v>265.11</c:v>
                </c:pt>
                <c:pt idx="85">
                  <c:v>268.77999999999992</c:v>
                </c:pt>
                <c:pt idx="86">
                  <c:v>272.42999999999995</c:v>
                </c:pt>
                <c:pt idx="87">
                  <c:v>276.06</c:v>
                </c:pt>
                <c:pt idx="88">
                  <c:v>279.67</c:v>
                </c:pt>
                <c:pt idx="89">
                  <c:v>283.28999999999996</c:v>
                </c:pt>
                <c:pt idx="90">
                  <c:v>286.92999999999995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3.8299999999999996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14.729999999999999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19.959999999999997</c:v>
                </c:pt>
                <c:pt idx="15">
                  <c:v>21.459999999999997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28.110000000000003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35.790000000000006</c:v>
                </c:pt>
                <c:pt idx="24">
                  <c:v>37.980000000000004</c:v>
                </c:pt>
                <c:pt idx="25">
                  <c:v>40.290000000000006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55.879999999999995</c:v>
                </c:pt>
                <c:pt idx="32">
                  <c:v>58.720000000000006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83.86999999999999</c:v>
                </c:pt>
                <c:pt idx="41">
                  <c:v>87.26</c:v>
                </c:pt>
                <c:pt idx="42">
                  <c:v>90.61999999999999</c:v>
                </c:pt>
                <c:pt idx="43">
                  <c:v>93.95</c:v>
                </c:pt>
                <c:pt idx="44">
                  <c:v>97.23</c:v>
                </c:pt>
                <c:pt idx="45">
                  <c:v>100.44000000000001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115.21000000000001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144.76999999999998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Hárok1!$B$13:$CN$13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3.8099999999999996</c:v>
                </c:pt>
                <c:pt idx="2">
                  <c:v>5.3599999999999994</c:v>
                </c:pt>
                <c:pt idx="3">
                  <c:v>6.71</c:v>
                </c:pt>
                <c:pt idx="4">
                  <c:v>7.91</c:v>
                </c:pt>
                <c:pt idx="5">
                  <c:v>9.0300000000000011</c:v>
                </c:pt>
                <c:pt idx="6">
                  <c:v>10.08</c:v>
                </c:pt>
                <c:pt idx="7">
                  <c:v>11.06</c:v>
                </c:pt>
                <c:pt idx="8">
                  <c:v>12</c:v>
                </c:pt>
                <c:pt idx="9">
                  <c:v>12.91</c:v>
                </c:pt>
                <c:pt idx="10">
                  <c:v>13.82</c:v>
                </c:pt>
                <c:pt idx="11">
                  <c:v>14.8</c:v>
                </c:pt>
                <c:pt idx="12">
                  <c:v>15.84</c:v>
                </c:pt>
                <c:pt idx="13">
                  <c:v>16.939999999999998</c:v>
                </c:pt>
                <c:pt idx="14">
                  <c:v>18.09</c:v>
                </c:pt>
                <c:pt idx="15">
                  <c:v>19.3</c:v>
                </c:pt>
                <c:pt idx="16">
                  <c:v>20.55</c:v>
                </c:pt>
                <c:pt idx="17">
                  <c:v>21.84</c:v>
                </c:pt>
                <c:pt idx="18">
                  <c:v>23.16</c:v>
                </c:pt>
                <c:pt idx="19">
                  <c:v>24.49</c:v>
                </c:pt>
                <c:pt idx="20">
                  <c:v>25.82</c:v>
                </c:pt>
                <c:pt idx="21">
                  <c:v>27.21</c:v>
                </c:pt>
                <c:pt idx="22">
                  <c:v>28.68</c:v>
                </c:pt>
                <c:pt idx="23">
                  <c:v>30.22</c:v>
                </c:pt>
                <c:pt idx="24">
                  <c:v>31.82</c:v>
                </c:pt>
                <c:pt idx="25">
                  <c:v>33.49</c:v>
                </c:pt>
                <c:pt idx="26">
                  <c:v>35.220000000000006</c:v>
                </c:pt>
                <c:pt idx="27">
                  <c:v>37.01</c:v>
                </c:pt>
                <c:pt idx="28">
                  <c:v>38.82</c:v>
                </c:pt>
                <c:pt idx="29">
                  <c:v>40.660000000000004</c:v>
                </c:pt>
                <c:pt idx="30">
                  <c:v>42.53</c:v>
                </c:pt>
                <c:pt idx="31">
                  <c:v>44.43</c:v>
                </c:pt>
                <c:pt idx="32">
                  <c:v>46.349999999999994</c:v>
                </c:pt>
                <c:pt idx="33">
                  <c:v>48.290000000000006</c:v>
                </c:pt>
                <c:pt idx="34">
                  <c:v>50.260000000000005</c:v>
                </c:pt>
                <c:pt idx="35">
                  <c:v>52.27</c:v>
                </c:pt>
                <c:pt idx="36">
                  <c:v>54.309999999999995</c:v>
                </c:pt>
                <c:pt idx="37">
                  <c:v>56.37</c:v>
                </c:pt>
                <c:pt idx="38">
                  <c:v>58.47</c:v>
                </c:pt>
                <c:pt idx="39">
                  <c:v>60.58</c:v>
                </c:pt>
                <c:pt idx="40">
                  <c:v>62.690000000000005</c:v>
                </c:pt>
                <c:pt idx="41">
                  <c:v>64.81</c:v>
                </c:pt>
                <c:pt idx="42">
                  <c:v>66.940000000000012</c:v>
                </c:pt>
                <c:pt idx="43">
                  <c:v>69.11999999999999</c:v>
                </c:pt>
                <c:pt idx="44">
                  <c:v>71.38</c:v>
                </c:pt>
                <c:pt idx="45">
                  <c:v>73.7</c:v>
                </c:pt>
                <c:pt idx="46">
                  <c:v>76.069999999999993</c:v>
                </c:pt>
                <c:pt idx="47">
                  <c:v>78.48</c:v>
                </c:pt>
                <c:pt idx="48">
                  <c:v>80.910000000000011</c:v>
                </c:pt>
                <c:pt idx="49">
                  <c:v>83.38</c:v>
                </c:pt>
                <c:pt idx="50">
                  <c:v>85.910000000000011</c:v>
                </c:pt>
                <c:pt idx="51">
                  <c:v>88.5</c:v>
                </c:pt>
                <c:pt idx="52">
                  <c:v>91.169999999999987</c:v>
                </c:pt>
                <c:pt idx="53">
                  <c:v>93.9</c:v>
                </c:pt>
                <c:pt idx="54">
                  <c:v>96.69</c:v>
                </c:pt>
                <c:pt idx="55">
                  <c:v>99.53</c:v>
                </c:pt>
                <c:pt idx="56">
                  <c:v>102.42</c:v>
                </c:pt>
                <c:pt idx="57">
                  <c:v>105.36</c:v>
                </c:pt>
                <c:pt idx="58">
                  <c:v>108.36</c:v>
                </c:pt>
                <c:pt idx="59">
                  <c:v>111.42</c:v>
                </c:pt>
                <c:pt idx="60">
                  <c:v>114.53</c:v>
                </c:pt>
                <c:pt idx="61">
                  <c:v>117.7</c:v>
                </c:pt>
                <c:pt idx="62">
                  <c:v>120.94000000000001</c:v>
                </c:pt>
                <c:pt idx="63">
                  <c:v>124.24000000000001</c:v>
                </c:pt>
                <c:pt idx="64">
                  <c:v>127.61</c:v>
                </c:pt>
                <c:pt idx="65">
                  <c:v>131.02000000000001</c:v>
                </c:pt>
                <c:pt idx="66">
                  <c:v>134.49</c:v>
                </c:pt>
                <c:pt idx="67">
                  <c:v>137.99</c:v>
                </c:pt>
                <c:pt idx="68">
                  <c:v>141.53</c:v>
                </c:pt>
                <c:pt idx="69">
                  <c:v>145.10999999999999</c:v>
                </c:pt>
                <c:pt idx="70">
                  <c:v>148.72</c:v>
                </c:pt>
                <c:pt idx="71">
                  <c:v>152.35000000000002</c:v>
                </c:pt>
                <c:pt idx="72">
                  <c:v>156.01</c:v>
                </c:pt>
                <c:pt idx="73">
                  <c:v>159.66999999999999</c:v>
                </c:pt>
                <c:pt idx="74">
                  <c:v>163.35000000000002</c:v>
                </c:pt>
                <c:pt idx="75">
                  <c:v>167.03</c:v>
                </c:pt>
                <c:pt idx="76">
                  <c:v>170.7</c:v>
                </c:pt>
                <c:pt idx="77">
                  <c:v>174.36</c:v>
                </c:pt>
                <c:pt idx="78">
                  <c:v>178.01</c:v>
                </c:pt>
                <c:pt idx="79">
                  <c:v>181.65</c:v>
                </c:pt>
                <c:pt idx="80">
                  <c:v>185.26999999999998</c:v>
                </c:pt>
                <c:pt idx="81">
                  <c:v>188.88000000000002</c:v>
                </c:pt>
                <c:pt idx="82">
                  <c:v>192.47</c:v>
                </c:pt>
                <c:pt idx="83">
                  <c:v>196.03</c:v>
                </c:pt>
                <c:pt idx="84">
                  <c:v>199.58</c:v>
                </c:pt>
                <c:pt idx="85">
                  <c:v>203.1</c:v>
                </c:pt>
                <c:pt idx="86">
                  <c:v>206.60999999999999</c:v>
                </c:pt>
                <c:pt idx="87">
                  <c:v>210.1</c:v>
                </c:pt>
                <c:pt idx="88">
                  <c:v>213.56</c:v>
                </c:pt>
                <c:pt idx="89">
                  <c:v>217.04</c:v>
                </c:pt>
                <c:pt idx="90">
                  <c:v>220.53</c:v>
                </c:pt>
              </c:numCache>
            </c:numRef>
          </c:val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Hárok1!$B$23:$CN$23</c:f>
              <c:numCache>
                <c:formatCode>General</c:formatCode>
                <c:ptCount val="91"/>
                <c:pt idx="0">
                  <c:v>1.44</c:v>
                </c:pt>
                <c:pt idx="1">
                  <c:v>2.69</c:v>
                </c:pt>
                <c:pt idx="2">
                  <c:v>3.72</c:v>
                </c:pt>
                <c:pt idx="3">
                  <c:v>4.58</c:v>
                </c:pt>
                <c:pt idx="4">
                  <c:v>5.3</c:v>
                </c:pt>
                <c:pt idx="5">
                  <c:v>5.9700000000000006</c:v>
                </c:pt>
                <c:pt idx="6">
                  <c:v>6.58</c:v>
                </c:pt>
                <c:pt idx="7">
                  <c:v>7.14</c:v>
                </c:pt>
                <c:pt idx="8">
                  <c:v>7.68</c:v>
                </c:pt>
                <c:pt idx="9">
                  <c:v>8.2000000000000011</c:v>
                </c:pt>
                <c:pt idx="10">
                  <c:v>8.7299999999999986</c:v>
                </c:pt>
                <c:pt idx="11">
                  <c:v>9.33</c:v>
                </c:pt>
                <c:pt idx="12">
                  <c:v>10</c:v>
                </c:pt>
                <c:pt idx="13">
                  <c:v>10.76</c:v>
                </c:pt>
                <c:pt idx="14">
                  <c:v>11.6</c:v>
                </c:pt>
                <c:pt idx="15">
                  <c:v>12.52</c:v>
                </c:pt>
                <c:pt idx="16">
                  <c:v>13.52</c:v>
                </c:pt>
                <c:pt idx="17">
                  <c:v>14.59</c:v>
                </c:pt>
                <c:pt idx="18">
                  <c:v>15.739999999999998</c:v>
                </c:pt>
                <c:pt idx="19">
                  <c:v>16.93</c:v>
                </c:pt>
                <c:pt idx="20">
                  <c:v>18.170000000000005</c:v>
                </c:pt>
                <c:pt idx="21">
                  <c:v>19.489999999999991</c:v>
                </c:pt>
                <c:pt idx="22">
                  <c:v>20.91</c:v>
                </c:pt>
                <c:pt idx="23">
                  <c:v>22.439999999999998</c:v>
                </c:pt>
                <c:pt idx="24">
                  <c:v>24.08</c:v>
                </c:pt>
                <c:pt idx="25">
                  <c:v>25.84</c:v>
                </c:pt>
                <c:pt idx="26">
                  <c:v>27.72</c:v>
                </c:pt>
                <c:pt idx="27">
                  <c:v>29.71</c:v>
                </c:pt>
                <c:pt idx="28">
                  <c:v>31.82</c:v>
                </c:pt>
                <c:pt idx="29">
                  <c:v>34.020000000000003</c:v>
                </c:pt>
                <c:pt idx="30">
                  <c:v>36.339999999999996</c:v>
                </c:pt>
                <c:pt idx="31">
                  <c:v>38.760000000000005</c:v>
                </c:pt>
                <c:pt idx="32">
                  <c:v>41.290000000000006</c:v>
                </c:pt>
                <c:pt idx="33">
                  <c:v>43.92</c:v>
                </c:pt>
                <c:pt idx="34">
                  <c:v>46.67</c:v>
                </c:pt>
                <c:pt idx="35">
                  <c:v>49.54</c:v>
                </c:pt>
                <c:pt idx="36">
                  <c:v>52.52</c:v>
                </c:pt>
                <c:pt idx="37">
                  <c:v>55.61</c:v>
                </c:pt>
                <c:pt idx="38">
                  <c:v>58.82</c:v>
                </c:pt>
                <c:pt idx="39">
                  <c:v>62.120000000000005</c:v>
                </c:pt>
                <c:pt idx="40">
                  <c:v>65.5</c:v>
                </c:pt>
                <c:pt idx="41">
                  <c:v>68.959999999999994</c:v>
                </c:pt>
                <c:pt idx="42">
                  <c:v>72.489999999999995</c:v>
                </c:pt>
                <c:pt idx="43">
                  <c:v>76.099999999999994</c:v>
                </c:pt>
                <c:pt idx="44">
                  <c:v>79.8</c:v>
                </c:pt>
                <c:pt idx="45">
                  <c:v>83.56</c:v>
                </c:pt>
                <c:pt idx="46">
                  <c:v>87.38</c:v>
                </c:pt>
                <c:pt idx="47">
                  <c:v>91.240000000000009</c:v>
                </c:pt>
                <c:pt idx="48">
                  <c:v>95.11</c:v>
                </c:pt>
                <c:pt idx="49">
                  <c:v>98.990000000000009</c:v>
                </c:pt>
                <c:pt idx="50">
                  <c:v>102.92</c:v>
                </c:pt>
                <c:pt idx="51">
                  <c:v>106.89</c:v>
                </c:pt>
                <c:pt idx="52">
                  <c:v>110.9</c:v>
                </c:pt>
                <c:pt idx="53">
                  <c:v>114.94000000000001</c:v>
                </c:pt>
                <c:pt idx="54">
                  <c:v>118.99000000000001</c:v>
                </c:pt>
                <c:pt idx="55">
                  <c:v>123.05</c:v>
                </c:pt>
                <c:pt idx="56">
                  <c:v>127.1</c:v>
                </c:pt>
                <c:pt idx="57">
                  <c:v>131.16</c:v>
                </c:pt>
                <c:pt idx="58">
                  <c:v>135.22</c:v>
                </c:pt>
                <c:pt idx="59">
                  <c:v>139.26</c:v>
                </c:pt>
                <c:pt idx="60">
                  <c:v>143.30000000000001</c:v>
                </c:pt>
                <c:pt idx="61">
                  <c:v>147.34</c:v>
                </c:pt>
                <c:pt idx="62">
                  <c:v>151.38000000000002</c:v>
                </c:pt>
                <c:pt idx="63">
                  <c:v>155.41999999999999</c:v>
                </c:pt>
                <c:pt idx="64">
                  <c:v>159.44999999999999</c:v>
                </c:pt>
                <c:pt idx="65">
                  <c:v>163.46</c:v>
                </c:pt>
                <c:pt idx="66">
                  <c:v>167.46</c:v>
                </c:pt>
                <c:pt idx="67">
                  <c:v>171.44</c:v>
                </c:pt>
                <c:pt idx="68">
                  <c:v>175.4</c:v>
                </c:pt>
                <c:pt idx="69">
                  <c:v>179.34</c:v>
                </c:pt>
                <c:pt idx="70">
                  <c:v>183.26999999999998</c:v>
                </c:pt>
                <c:pt idx="71">
                  <c:v>187.17</c:v>
                </c:pt>
                <c:pt idx="72">
                  <c:v>191.06</c:v>
                </c:pt>
                <c:pt idx="73">
                  <c:v>194.92000000000002</c:v>
                </c:pt>
                <c:pt idx="74">
                  <c:v>198.76999999999998</c:v>
                </c:pt>
                <c:pt idx="75">
                  <c:v>202.59</c:v>
                </c:pt>
                <c:pt idx="76">
                  <c:v>206.39000000000001</c:v>
                </c:pt>
                <c:pt idx="77">
                  <c:v>210.16</c:v>
                </c:pt>
                <c:pt idx="78">
                  <c:v>213.91</c:v>
                </c:pt>
                <c:pt idx="79">
                  <c:v>217.64</c:v>
                </c:pt>
                <c:pt idx="80">
                  <c:v>221.35000000000002</c:v>
                </c:pt>
                <c:pt idx="81">
                  <c:v>225.04</c:v>
                </c:pt>
                <c:pt idx="82">
                  <c:v>228.70999999999998</c:v>
                </c:pt>
                <c:pt idx="83">
                  <c:v>232.36</c:v>
                </c:pt>
                <c:pt idx="84">
                  <c:v>235.98000000000002</c:v>
                </c:pt>
                <c:pt idx="85">
                  <c:v>239.59</c:v>
                </c:pt>
                <c:pt idx="86">
                  <c:v>243.18</c:v>
                </c:pt>
                <c:pt idx="87">
                  <c:v>246.73999999999998</c:v>
                </c:pt>
                <c:pt idx="88">
                  <c:v>250.29</c:v>
                </c:pt>
                <c:pt idx="89">
                  <c:v>253.85000000000002</c:v>
                </c:pt>
                <c:pt idx="90">
                  <c:v>257.41999999999996</c:v>
                </c:pt>
              </c:numCache>
            </c:numRef>
          </c:val>
        </c:ser>
        <c:ser>
          <c:idx val="4"/>
          <c:order val="4"/>
          <c:tx>
            <c:strRef>
              <c:f>Hárok1!$A$26</c:f>
              <c:strCache>
                <c:ptCount val="1"/>
                <c:pt idx="0">
                  <c:v>Druhý pilier 4%, dobrovoľný vstup (13% účasť v druhom pilieri), naviazanie dôch. veku na dĺžku dožitia</c:v>
                </c:pt>
              </c:strCache>
            </c:strRef>
          </c:tx>
          <c:marker>
            <c:symbol val="none"/>
          </c:marker>
          <c:val>
            <c:numRef>
              <c:f>Hárok1!$B$28:$CN$28</c:f>
              <c:numCache>
                <c:formatCode>General</c:formatCode>
                <c:ptCount val="91"/>
                <c:pt idx="0">
                  <c:v>1.33</c:v>
                </c:pt>
                <c:pt idx="1">
                  <c:v>2.4099999999999997</c:v>
                </c:pt>
                <c:pt idx="2">
                  <c:v>3.21</c:v>
                </c:pt>
                <c:pt idx="3">
                  <c:v>3.7800000000000002</c:v>
                </c:pt>
                <c:pt idx="4">
                  <c:v>4.17</c:v>
                </c:pt>
                <c:pt idx="5">
                  <c:v>4.4300000000000006</c:v>
                </c:pt>
                <c:pt idx="6">
                  <c:v>4.5999999999999996</c:v>
                </c:pt>
                <c:pt idx="7">
                  <c:v>4.68</c:v>
                </c:pt>
                <c:pt idx="8">
                  <c:v>4.7</c:v>
                </c:pt>
                <c:pt idx="9">
                  <c:v>4.72</c:v>
                </c:pt>
                <c:pt idx="10">
                  <c:v>4.75</c:v>
                </c:pt>
                <c:pt idx="11">
                  <c:v>4.78</c:v>
                </c:pt>
                <c:pt idx="12">
                  <c:v>4.8899999999999997</c:v>
                </c:pt>
                <c:pt idx="13">
                  <c:v>5.0199999999999996</c:v>
                </c:pt>
                <c:pt idx="14">
                  <c:v>5.23</c:v>
                </c:pt>
                <c:pt idx="15">
                  <c:v>5.5</c:v>
                </c:pt>
                <c:pt idx="16">
                  <c:v>5.8599999999999994</c:v>
                </c:pt>
                <c:pt idx="17">
                  <c:v>6.26</c:v>
                </c:pt>
                <c:pt idx="18">
                  <c:v>6.73</c:v>
                </c:pt>
                <c:pt idx="19">
                  <c:v>7.2</c:v>
                </c:pt>
                <c:pt idx="20">
                  <c:v>7.79</c:v>
                </c:pt>
                <c:pt idx="21">
                  <c:v>8.44</c:v>
                </c:pt>
                <c:pt idx="22">
                  <c:v>9.17</c:v>
                </c:pt>
                <c:pt idx="23">
                  <c:v>9.98</c:v>
                </c:pt>
                <c:pt idx="24">
                  <c:v>10.84</c:v>
                </c:pt>
                <c:pt idx="25">
                  <c:v>11.66</c:v>
                </c:pt>
                <c:pt idx="26">
                  <c:v>12.62</c:v>
                </c:pt>
                <c:pt idx="27">
                  <c:v>13.629999999999999</c:v>
                </c:pt>
                <c:pt idx="28">
                  <c:v>14.69</c:v>
                </c:pt>
                <c:pt idx="29">
                  <c:v>15.8</c:v>
                </c:pt>
                <c:pt idx="30">
                  <c:v>16.95</c:v>
                </c:pt>
                <c:pt idx="31">
                  <c:v>17.989999999999991</c:v>
                </c:pt>
                <c:pt idx="32">
                  <c:v>19.2</c:v>
                </c:pt>
                <c:pt idx="33">
                  <c:v>20.51</c:v>
                </c:pt>
                <c:pt idx="34">
                  <c:v>21.9</c:v>
                </c:pt>
                <c:pt idx="35">
                  <c:v>23.37</c:v>
                </c:pt>
                <c:pt idx="36">
                  <c:v>24.91</c:v>
                </c:pt>
                <c:pt idx="37">
                  <c:v>26.54</c:v>
                </c:pt>
                <c:pt idx="38">
                  <c:v>27.939999999999998</c:v>
                </c:pt>
                <c:pt idx="39">
                  <c:v>29.650000000000002</c:v>
                </c:pt>
                <c:pt idx="40">
                  <c:v>31.47</c:v>
                </c:pt>
                <c:pt idx="41">
                  <c:v>33.36</c:v>
                </c:pt>
                <c:pt idx="42">
                  <c:v>35.309999999999995</c:v>
                </c:pt>
                <c:pt idx="43">
                  <c:v>37.32</c:v>
                </c:pt>
                <c:pt idx="44">
                  <c:v>39.410000000000004</c:v>
                </c:pt>
                <c:pt idx="45">
                  <c:v>41.54</c:v>
                </c:pt>
                <c:pt idx="46">
                  <c:v>43.220000000000006</c:v>
                </c:pt>
                <c:pt idx="47">
                  <c:v>45.41</c:v>
                </c:pt>
                <c:pt idx="48">
                  <c:v>47.63</c:v>
                </c:pt>
                <c:pt idx="49">
                  <c:v>49.89</c:v>
                </c:pt>
                <c:pt idx="50">
                  <c:v>52.2</c:v>
                </c:pt>
                <c:pt idx="51">
                  <c:v>54.6</c:v>
                </c:pt>
                <c:pt idx="52">
                  <c:v>57.09</c:v>
                </c:pt>
                <c:pt idx="53">
                  <c:v>59.67</c:v>
                </c:pt>
                <c:pt idx="54">
                  <c:v>62.32</c:v>
                </c:pt>
                <c:pt idx="55">
                  <c:v>65.03</c:v>
                </c:pt>
                <c:pt idx="56">
                  <c:v>67.77</c:v>
                </c:pt>
                <c:pt idx="57">
                  <c:v>70.53</c:v>
                </c:pt>
                <c:pt idx="58">
                  <c:v>73.31</c:v>
                </c:pt>
                <c:pt idx="59">
                  <c:v>76.08</c:v>
                </c:pt>
                <c:pt idx="60">
                  <c:v>78.84</c:v>
                </c:pt>
                <c:pt idx="61">
                  <c:v>81.58</c:v>
                </c:pt>
                <c:pt idx="62">
                  <c:v>84.3</c:v>
                </c:pt>
                <c:pt idx="63">
                  <c:v>86.98</c:v>
                </c:pt>
                <c:pt idx="64">
                  <c:v>89.63</c:v>
                </c:pt>
                <c:pt idx="65">
                  <c:v>92.240000000000009</c:v>
                </c:pt>
                <c:pt idx="66">
                  <c:v>94.83</c:v>
                </c:pt>
                <c:pt idx="67">
                  <c:v>97.39</c:v>
                </c:pt>
                <c:pt idx="68">
                  <c:v>99.940000000000012</c:v>
                </c:pt>
                <c:pt idx="69">
                  <c:v>102.47</c:v>
                </c:pt>
                <c:pt idx="70">
                  <c:v>105</c:v>
                </c:pt>
                <c:pt idx="71">
                  <c:v>107.54</c:v>
                </c:pt>
                <c:pt idx="72">
                  <c:v>110.09</c:v>
                </c:pt>
                <c:pt idx="73">
                  <c:v>112.64</c:v>
                </c:pt>
                <c:pt idx="74">
                  <c:v>115.19</c:v>
                </c:pt>
                <c:pt idx="75">
                  <c:v>117.74000000000001</c:v>
                </c:pt>
                <c:pt idx="76">
                  <c:v>120.28</c:v>
                </c:pt>
                <c:pt idx="77">
                  <c:v>122.82</c:v>
                </c:pt>
                <c:pt idx="78">
                  <c:v>125.35</c:v>
                </c:pt>
                <c:pt idx="79">
                  <c:v>127.86999999999999</c:v>
                </c:pt>
                <c:pt idx="80">
                  <c:v>130.39000000000001</c:v>
                </c:pt>
                <c:pt idx="81">
                  <c:v>132.91</c:v>
                </c:pt>
                <c:pt idx="82">
                  <c:v>135.41</c:v>
                </c:pt>
                <c:pt idx="83">
                  <c:v>137.9</c:v>
                </c:pt>
                <c:pt idx="84">
                  <c:v>140.38000000000002</c:v>
                </c:pt>
                <c:pt idx="85">
                  <c:v>142.83000000000001</c:v>
                </c:pt>
                <c:pt idx="86">
                  <c:v>145.26</c:v>
                </c:pt>
                <c:pt idx="87">
                  <c:v>147.66999999999999</c:v>
                </c:pt>
                <c:pt idx="88">
                  <c:v>150.03</c:v>
                </c:pt>
                <c:pt idx="89">
                  <c:v>152.4</c:v>
                </c:pt>
                <c:pt idx="90">
                  <c:v>154.76</c:v>
                </c:pt>
              </c:numCache>
            </c:numRef>
          </c:val>
        </c:ser>
        <c:dLbls/>
        <c:marker val="1"/>
        <c:axId val="46304256"/>
        <c:axId val="46318336"/>
      </c:lineChart>
      <c:catAx>
        <c:axId val="46304256"/>
        <c:scaling>
          <c:orientation val="minMax"/>
        </c:scaling>
        <c:axPos val="b"/>
        <c:numFmt formatCode="General" sourceLinked="1"/>
        <c:tickLblPos val="high"/>
        <c:crossAx val="46318336"/>
        <c:crosses val="autoZero"/>
        <c:auto val="1"/>
        <c:lblAlgn val="ctr"/>
        <c:lblOffset val="100"/>
      </c:catAx>
      <c:valAx>
        <c:axId val="46318336"/>
        <c:scaling>
          <c:orientation val="minMax"/>
          <c:max val="300"/>
          <c:min val="0"/>
        </c:scaling>
        <c:axPos val="l"/>
        <c:majorGridlines/>
        <c:numFmt formatCode="General" sourceLinked="1"/>
        <c:tickLblPos val="nextTo"/>
        <c:crossAx val="46304256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</c:title>
    <c:plotArea>
      <c:layout>
        <c:manualLayout>
          <c:layoutTarget val="inner"/>
          <c:xMode val="edge"/>
          <c:yMode val="edge"/>
          <c:x val="4.2957460506115985E-2"/>
          <c:y val="0.21025549902593374"/>
          <c:w val="0.93727614236899648"/>
          <c:h val="0.45021336998016231"/>
        </c:manualLayout>
      </c:layout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-0.84000000000000008</c:v>
                </c:pt>
                <c:pt idx="2">
                  <c:v>-0.69000000000000006</c:v>
                </c:pt>
                <c:pt idx="3">
                  <c:v>-0.56000000000000005</c:v>
                </c:pt>
                <c:pt idx="4">
                  <c:v>-0.47000000000000003</c:v>
                </c:pt>
                <c:pt idx="5">
                  <c:v>-0.43000000000000005</c:v>
                </c:pt>
                <c:pt idx="6">
                  <c:v>-0.39000000000000007</c:v>
                </c:pt>
                <c:pt idx="7">
                  <c:v>-0.37000000000000005</c:v>
                </c:pt>
                <c:pt idx="8">
                  <c:v>-0.35000000000000003</c:v>
                </c:pt>
                <c:pt idx="9">
                  <c:v>-0.35000000000000003</c:v>
                </c:pt>
                <c:pt idx="10">
                  <c:v>-0.37000000000000005</c:v>
                </c:pt>
                <c:pt idx="11">
                  <c:v>-0.42000000000000004</c:v>
                </c:pt>
                <c:pt idx="12">
                  <c:v>-0.51</c:v>
                </c:pt>
                <c:pt idx="13">
                  <c:v>-0.60000000000000009</c:v>
                </c:pt>
                <c:pt idx="14">
                  <c:v>-0.72000000000000008</c:v>
                </c:pt>
                <c:pt idx="15">
                  <c:v>-0.83000000000000007</c:v>
                </c:pt>
                <c:pt idx="16">
                  <c:v>-0.95000000000000007</c:v>
                </c:pt>
                <c:pt idx="17">
                  <c:v>-1.07</c:v>
                </c:pt>
                <c:pt idx="18">
                  <c:v>-1.1800000000000002</c:v>
                </c:pt>
                <c:pt idx="19">
                  <c:v>-1.28</c:v>
                </c:pt>
                <c:pt idx="20">
                  <c:v>-1.3800000000000001</c:v>
                </c:pt>
                <c:pt idx="21">
                  <c:v>-1.47</c:v>
                </c:pt>
                <c:pt idx="22">
                  <c:v>-1.57</c:v>
                </c:pt>
                <c:pt idx="23">
                  <c:v>-1.6900000000000002</c:v>
                </c:pt>
                <c:pt idx="24">
                  <c:v>-1.82</c:v>
                </c:pt>
                <c:pt idx="25">
                  <c:v>-1.9700000000000002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-2.4699999999999998</c:v>
                </c:pt>
                <c:pt idx="29">
                  <c:v>-2.64</c:v>
                </c:pt>
                <c:pt idx="30">
                  <c:v>-2.82</c:v>
                </c:pt>
                <c:pt idx="31">
                  <c:v>-2.9899999999999998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-3.8499999999999996</c:v>
                </c:pt>
                <c:pt idx="37">
                  <c:v>-4.0199999999999996</c:v>
                </c:pt>
                <c:pt idx="38">
                  <c:v>-4.1899999999999995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-4.6599999999999993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-5.6899999999999995</c:v>
                </c:pt>
                <c:pt idx="59">
                  <c:v>-5.6599999999999993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-5.1499999999999995</c:v>
                </c:pt>
                <c:pt idx="75">
                  <c:v>-5.13</c:v>
                </c:pt>
                <c:pt idx="76">
                  <c:v>-5.1099999999999994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Hárok1!$B$9:$CN$9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-1.8900000000000001</c:v>
                </c:pt>
                <c:pt idx="2">
                  <c:v>-1.74</c:v>
                </c:pt>
                <c:pt idx="3">
                  <c:v>-1.6300000000000001</c:v>
                </c:pt>
                <c:pt idx="4">
                  <c:v>-1.55</c:v>
                </c:pt>
                <c:pt idx="5">
                  <c:v>-1.52</c:v>
                </c:pt>
                <c:pt idx="6">
                  <c:v>-1.5</c:v>
                </c:pt>
                <c:pt idx="7">
                  <c:v>-1.49</c:v>
                </c:pt>
                <c:pt idx="8">
                  <c:v>-1.49</c:v>
                </c:pt>
                <c:pt idx="9">
                  <c:v>-1.5</c:v>
                </c:pt>
                <c:pt idx="10">
                  <c:v>-1.53</c:v>
                </c:pt>
                <c:pt idx="11">
                  <c:v>-1.59</c:v>
                </c:pt>
                <c:pt idx="12">
                  <c:v>-1.6600000000000001</c:v>
                </c:pt>
                <c:pt idx="13">
                  <c:v>-1.75</c:v>
                </c:pt>
                <c:pt idx="14">
                  <c:v>-1.85</c:v>
                </c:pt>
                <c:pt idx="15">
                  <c:v>-1.9500000000000002</c:v>
                </c:pt>
                <c:pt idx="16">
                  <c:v>-2.04</c:v>
                </c:pt>
                <c:pt idx="17">
                  <c:v>-2.12</c:v>
                </c:pt>
                <c:pt idx="18">
                  <c:v>-2.2000000000000002</c:v>
                </c:pt>
                <c:pt idx="19">
                  <c:v>-2.27</c:v>
                </c:pt>
                <c:pt idx="20">
                  <c:v>-2.3199999999999994</c:v>
                </c:pt>
                <c:pt idx="21">
                  <c:v>-2.36</c:v>
                </c:pt>
                <c:pt idx="22">
                  <c:v>-2.4099999999999997</c:v>
                </c:pt>
                <c:pt idx="23">
                  <c:v>-2.4699999999999998</c:v>
                </c:pt>
                <c:pt idx="24">
                  <c:v>-2.54</c:v>
                </c:pt>
                <c:pt idx="25">
                  <c:v>-2.61</c:v>
                </c:pt>
                <c:pt idx="26">
                  <c:v>-2.68</c:v>
                </c:pt>
                <c:pt idx="27">
                  <c:v>-2.7600000000000002</c:v>
                </c:pt>
                <c:pt idx="28">
                  <c:v>-2.8299999999999996</c:v>
                </c:pt>
                <c:pt idx="29">
                  <c:v>-2.9</c:v>
                </c:pt>
                <c:pt idx="30">
                  <c:v>-2.96</c:v>
                </c:pt>
                <c:pt idx="31">
                  <c:v>-3.03</c:v>
                </c:pt>
                <c:pt idx="32">
                  <c:v>-3.08</c:v>
                </c:pt>
                <c:pt idx="33">
                  <c:v>-3.14</c:v>
                </c:pt>
                <c:pt idx="34">
                  <c:v>-3.19</c:v>
                </c:pt>
                <c:pt idx="35">
                  <c:v>-3.23</c:v>
                </c:pt>
                <c:pt idx="36">
                  <c:v>-3.29</c:v>
                </c:pt>
                <c:pt idx="37">
                  <c:v>-3.34</c:v>
                </c:pt>
                <c:pt idx="38">
                  <c:v>-3.4</c:v>
                </c:pt>
                <c:pt idx="39">
                  <c:v>-3.4499999999999997</c:v>
                </c:pt>
                <c:pt idx="40">
                  <c:v>-3.5</c:v>
                </c:pt>
                <c:pt idx="41">
                  <c:v>-3.54</c:v>
                </c:pt>
                <c:pt idx="42">
                  <c:v>-3.56</c:v>
                </c:pt>
                <c:pt idx="43">
                  <c:v>-3.57</c:v>
                </c:pt>
                <c:pt idx="44">
                  <c:v>-3.55</c:v>
                </c:pt>
                <c:pt idx="45">
                  <c:v>-3.54</c:v>
                </c:pt>
                <c:pt idx="46">
                  <c:v>-3.52</c:v>
                </c:pt>
                <c:pt idx="47">
                  <c:v>-3.4899999999999998</c:v>
                </c:pt>
                <c:pt idx="48">
                  <c:v>-3.46</c:v>
                </c:pt>
                <c:pt idx="49">
                  <c:v>-3.42</c:v>
                </c:pt>
                <c:pt idx="50">
                  <c:v>-3.3699999999999997</c:v>
                </c:pt>
                <c:pt idx="51">
                  <c:v>-3.32</c:v>
                </c:pt>
                <c:pt idx="52">
                  <c:v>-3.2600000000000002</c:v>
                </c:pt>
                <c:pt idx="53">
                  <c:v>-3.19</c:v>
                </c:pt>
                <c:pt idx="54">
                  <c:v>-3.11</c:v>
                </c:pt>
                <c:pt idx="55">
                  <c:v>-3.03</c:v>
                </c:pt>
                <c:pt idx="56">
                  <c:v>-2.94</c:v>
                </c:pt>
                <c:pt idx="57">
                  <c:v>-2.8499999999999996</c:v>
                </c:pt>
                <c:pt idx="58">
                  <c:v>-2.7600000000000002</c:v>
                </c:pt>
                <c:pt idx="59">
                  <c:v>-2.67</c:v>
                </c:pt>
                <c:pt idx="60">
                  <c:v>-2.57</c:v>
                </c:pt>
                <c:pt idx="61">
                  <c:v>-2.48</c:v>
                </c:pt>
                <c:pt idx="62">
                  <c:v>-2.3899999999999997</c:v>
                </c:pt>
                <c:pt idx="63">
                  <c:v>-2.2999999999999998</c:v>
                </c:pt>
                <c:pt idx="64">
                  <c:v>-2.21</c:v>
                </c:pt>
                <c:pt idx="65">
                  <c:v>-2.12</c:v>
                </c:pt>
                <c:pt idx="66">
                  <c:v>-2.0299999999999998</c:v>
                </c:pt>
                <c:pt idx="67">
                  <c:v>-1.9400000000000002</c:v>
                </c:pt>
                <c:pt idx="68">
                  <c:v>-1.86</c:v>
                </c:pt>
                <c:pt idx="69">
                  <c:v>-1.79</c:v>
                </c:pt>
                <c:pt idx="70">
                  <c:v>-1.72</c:v>
                </c:pt>
                <c:pt idx="71">
                  <c:v>-1.6500000000000001</c:v>
                </c:pt>
                <c:pt idx="72">
                  <c:v>-1.59</c:v>
                </c:pt>
                <c:pt idx="73">
                  <c:v>-1.54</c:v>
                </c:pt>
                <c:pt idx="74">
                  <c:v>-1.5</c:v>
                </c:pt>
                <c:pt idx="75">
                  <c:v>-1.46</c:v>
                </c:pt>
                <c:pt idx="76">
                  <c:v>-1.43</c:v>
                </c:pt>
                <c:pt idx="77">
                  <c:v>-1.4</c:v>
                </c:pt>
                <c:pt idx="78">
                  <c:v>-1.3800000000000001</c:v>
                </c:pt>
                <c:pt idx="79">
                  <c:v>-1.36</c:v>
                </c:pt>
                <c:pt idx="80">
                  <c:v>-1.34</c:v>
                </c:pt>
                <c:pt idx="81">
                  <c:v>-1.33</c:v>
                </c:pt>
                <c:pt idx="82">
                  <c:v>-1.32</c:v>
                </c:pt>
                <c:pt idx="83">
                  <c:v>-1.31</c:v>
                </c:pt>
                <c:pt idx="84">
                  <c:v>-1.31</c:v>
                </c:pt>
                <c:pt idx="85">
                  <c:v>-1.3</c:v>
                </c:pt>
                <c:pt idx="86">
                  <c:v>-1.29</c:v>
                </c:pt>
                <c:pt idx="87">
                  <c:v>-1.29</c:v>
                </c:pt>
                <c:pt idx="88">
                  <c:v>-1.28</c:v>
                </c:pt>
                <c:pt idx="89">
                  <c:v>-1.29</c:v>
                </c:pt>
                <c:pt idx="90">
                  <c:v>-1.31</c:v>
                </c:pt>
              </c:numCache>
            </c:numRef>
          </c:val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Hárok1!$B$14:$CN$14</c:f>
              <c:numCache>
                <c:formatCode>General</c:formatCode>
                <c:ptCount val="91"/>
                <c:pt idx="0">
                  <c:v>-2.0099999999999998</c:v>
                </c:pt>
                <c:pt idx="1">
                  <c:v>-1.87</c:v>
                </c:pt>
                <c:pt idx="2">
                  <c:v>-1.72</c:v>
                </c:pt>
                <c:pt idx="3">
                  <c:v>-1.58</c:v>
                </c:pt>
                <c:pt idx="4">
                  <c:v>-1.49</c:v>
                </c:pt>
                <c:pt idx="5">
                  <c:v>-1.44</c:v>
                </c:pt>
                <c:pt idx="6">
                  <c:v>-1.4</c:v>
                </c:pt>
                <c:pt idx="7">
                  <c:v>-1.36</c:v>
                </c:pt>
                <c:pt idx="8">
                  <c:v>-1.34</c:v>
                </c:pt>
                <c:pt idx="9">
                  <c:v>-1.32</c:v>
                </c:pt>
                <c:pt idx="10">
                  <c:v>-1.33</c:v>
                </c:pt>
                <c:pt idx="11">
                  <c:v>-1.36</c:v>
                </c:pt>
                <c:pt idx="12">
                  <c:v>-1.41</c:v>
                </c:pt>
                <c:pt idx="13">
                  <c:v>-1.47</c:v>
                </c:pt>
                <c:pt idx="14">
                  <c:v>-1.54</c:v>
                </c:pt>
                <c:pt idx="15">
                  <c:v>-1.61</c:v>
                </c:pt>
                <c:pt idx="16">
                  <c:v>-1.6700000000000002</c:v>
                </c:pt>
                <c:pt idx="17">
                  <c:v>-1.72</c:v>
                </c:pt>
                <c:pt idx="18">
                  <c:v>-1.77</c:v>
                </c:pt>
                <c:pt idx="19">
                  <c:v>-1.8</c:v>
                </c:pt>
                <c:pt idx="20">
                  <c:v>-1.82</c:v>
                </c:pt>
                <c:pt idx="21">
                  <c:v>-1.83</c:v>
                </c:pt>
                <c:pt idx="22">
                  <c:v>-1.84</c:v>
                </c:pt>
                <c:pt idx="23">
                  <c:v>-1.86</c:v>
                </c:pt>
                <c:pt idx="24">
                  <c:v>-1.8900000000000001</c:v>
                </c:pt>
                <c:pt idx="25">
                  <c:v>-1.9200000000000002</c:v>
                </c:pt>
                <c:pt idx="26">
                  <c:v>-1.9600000000000002</c:v>
                </c:pt>
                <c:pt idx="27">
                  <c:v>-2</c:v>
                </c:pt>
                <c:pt idx="28">
                  <c:v>-2.0299999999999998</c:v>
                </c:pt>
                <c:pt idx="29">
                  <c:v>-2.06</c:v>
                </c:pt>
                <c:pt idx="30">
                  <c:v>-2.08</c:v>
                </c:pt>
                <c:pt idx="31">
                  <c:v>-2.1</c:v>
                </c:pt>
                <c:pt idx="32">
                  <c:v>-2.12</c:v>
                </c:pt>
                <c:pt idx="33">
                  <c:v>-2.13</c:v>
                </c:pt>
                <c:pt idx="34">
                  <c:v>-2.14</c:v>
                </c:pt>
                <c:pt idx="35">
                  <c:v>-2.15</c:v>
                </c:pt>
                <c:pt idx="36">
                  <c:v>-2.16</c:v>
                </c:pt>
                <c:pt idx="37">
                  <c:v>-2.1800000000000002</c:v>
                </c:pt>
                <c:pt idx="38">
                  <c:v>-2.2000000000000002</c:v>
                </c:pt>
                <c:pt idx="39">
                  <c:v>-2.21</c:v>
                </c:pt>
                <c:pt idx="40">
                  <c:v>-2.23</c:v>
                </c:pt>
                <c:pt idx="41">
                  <c:v>-2.2400000000000002</c:v>
                </c:pt>
                <c:pt idx="42">
                  <c:v>-2.2799999999999998</c:v>
                </c:pt>
                <c:pt idx="43">
                  <c:v>-2.3499999999999996</c:v>
                </c:pt>
                <c:pt idx="44">
                  <c:v>-2.46</c:v>
                </c:pt>
                <c:pt idx="45">
                  <c:v>-2.56</c:v>
                </c:pt>
                <c:pt idx="46">
                  <c:v>-2.65</c:v>
                </c:pt>
                <c:pt idx="47">
                  <c:v>-2.73</c:v>
                </c:pt>
                <c:pt idx="48">
                  <c:v>-2.8099999999999996</c:v>
                </c:pt>
                <c:pt idx="49">
                  <c:v>-2.88</c:v>
                </c:pt>
                <c:pt idx="50">
                  <c:v>-2.96</c:v>
                </c:pt>
                <c:pt idx="51">
                  <c:v>-3.05</c:v>
                </c:pt>
                <c:pt idx="52">
                  <c:v>-3.13</c:v>
                </c:pt>
                <c:pt idx="53">
                  <c:v>-3.2</c:v>
                </c:pt>
                <c:pt idx="54">
                  <c:v>-3.2800000000000002</c:v>
                </c:pt>
                <c:pt idx="55">
                  <c:v>-3.34</c:v>
                </c:pt>
                <c:pt idx="56">
                  <c:v>-3.4099999999999997</c:v>
                </c:pt>
                <c:pt idx="57">
                  <c:v>-3.48</c:v>
                </c:pt>
                <c:pt idx="58">
                  <c:v>-3.55</c:v>
                </c:pt>
                <c:pt idx="59">
                  <c:v>-3.62</c:v>
                </c:pt>
                <c:pt idx="60">
                  <c:v>-3.69</c:v>
                </c:pt>
                <c:pt idx="61">
                  <c:v>-3.77</c:v>
                </c:pt>
                <c:pt idx="62">
                  <c:v>-3.8499999999999996</c:v>
                </c:pt>
                <c:pt idx="63">
                  <c:v>-3.94</c:v>
                </c:pt>
                <c:pt idx="64">
                  <c:v>-4.01</c:v>
                </c:pt>
                <c:pt idx="65">
                  <c:v>-4.08</c:v>
                </c:pt>
                <c:pt idx="66">
                  <c:v>-4.1499999999999995</c:v>
                </c:pt>
                <c:pt idx="67">
                  <c:v>-4.21</c:v>
                </c:pt>
                <c:pt idx="68">
                  <c:v>-4.26</c:v>
                </c:pt>
                <c:pt idx="69">
                  <c:v>-4.3199999999999994</c:v>
                </c:pt>
                <c:pt idx="70">
                  <c:v>-4.37</c:v>
                </c:pt>
                <c:pt idx="71">
                  <c:v>-4.41</c:v>
                </c:pt>
                <c:pt idx="72">
                  <c:v>-4.45</c:v>
                </c:pt>
                <c:pt idx="73">
                  <c:v>-4.49</c:v>
                </c:pt>
                <c:pt idx="74">
                  <c:v>-4.51</c:v>
                </c:pt>
                <c:pt idx="75">
                  <c:v>-4.53</c:v>
                </c:pt>
                <c:pt idx="76">
                  <c:v>-4.55</c:v>
                </c:pt>
                <c:pt idx="77">
                  <c:v>-4.5599999999999996</c:v>
                </c:pt>
                <c:pt idx="78">
                  <c:v>-4.5599999999999996</c:v>
                </c:pt>
                <c:pt idx="79">
                  <c:v>-4.57</c:v>
                </c:pt>
                <c:pt idx="80">
                  <c:v>-4.58</c:v>
                </c:pt>
                <c:pt idx="81">
                  <c:v>-4.58</c:v>
                </c:pt>
                <c:pt idx="82">
                  <c:v>-4.58</c:v>
                </c:pt>
                <c:pt idx="83">
                  <c:v>-4.58</c:v>
                </c:pt>
                <c:pt idx="84">
                  <c:v>-4.57</c:v>
                </c:pt>
                <c:pt idx="85">
                  <c:v>-4.57</c:v>
                </c:pt>
                <c:pt idx="86">
                  <c:v>-4.57</c:v>
                </c:pt>
                <c:pt idx="87">
                  <c:v>-4.57</c:v>
                </c:pt>
                <c:pt idx="88">
                  <c:v>-4.57</c:v>
                </c:pt>
                <c:pt idx="89">
                  <c:v>-4.5999999999999996</c:v>
                </c:pt>
                <c:pt idx="90">
                  <c:v>-4.63</c:v>
                </c:pt>
              </c:numCache>
            </c:numRef>
          </c:val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Hárok1!$B$24:$CN$24</c:f>
              <c:numCache>
                <c:formatCode>General</c:formatCode>
                <c:ptCount val="91"/>
                <c:pt idx="0">
                  <c:v>-1.44</c:v>
                </c:pt>
                <c:pt idx="1">
                  <c:v>-1.3</c:v>
                </c:pt>
                <c:pt idx="2">
                  <c:v>-1.1499999999999997</c:v>
                </c:pt>
                <c:pt idx="3">
                  <c:v>-1.02</c:v>
                </c:pt>
                <c:pt idx="4">
                  <c:v>-0.92</c:v>
                </c:pt>
                <c:pt idx="5">
                  <c:v>-0.88</c:v>
                </c:pt>
                <c:pt idx="6">
                  <c:v>-0.84000000000000008</c:v>
                </c:pt>
                <c:pt idx="7">
                  <c:v>-0.81</c:v>
                </c:pt>
                <c:pt idx="8">
                  <c:v>-0.79</c:v>
                </c:pt>
                <c:pt idx="9">
                  <c:v>-0.78</c:v>
                </c:pt>
                <c:pt idx="10">
                  <c:v>-0.8</c:v>
                </c:pt>
                <c:pt idx="11">
                  <c:v>-0.84000000000000008</c:v>
                </c:pt>
                <c:pt idx="12">
                  <c:v>-0.91</c:v>
                </c:pt>
                <c:pt idx="13">
                  <c:v>-0.99</c:v>
                </c:pt>
                <c:pt idx="14">
                  <c:v>-1.08</c:v>
                </c:pt>
                <c:pt idx="15">
                  <c:v>-1.1800000000000002</c:v>
                </c:pt>
                <c:pt idx="16">
                  <c:v>-1.27</c:v>
                </c:pt>
                <c:pt idx="17">
                  <c:v>-1.36</c:v>
                </c:pt>
                <c:pt idx="18">
                  <c:v>-1.44</c:v>
                </c:pt>
                <c:pt idx="19">
                  <c:v>-1.51</c:v>
                </c:pt>
                <c:pt idx="20">
                  <c:v>-1.57</c:v>
                </c:pt>
                <c:pt idx="21">
                  <c:v>-1.6300000000000001</c:v>
                </c:pt>
                <c:pt idx="22">
                  <c:v>-1.6900000000000002</c:v>
                </c:pt>
                <c:pt idx="23">
                  <c:v>-1.76</c:v>
                </c:pt>
                <c:pt idx="24">
                  <c:v>-1.85</c:v>
                </c:pt>
                <c:pt idx="25">
                  <c:v>-1.9500000000000002</c:v>
                </c:pt>
                <c:pt idx="26">
                  <c:v>-2.06</c:v>
                </c:pt>
                <c:pt idx="27">
                  <c:v>-2.16</c:v>
                </c:pt>
                <c:pt idx="28">
                  <c:v>-2.27</c:v>
                </c:pt>
                <c:pt idx="29">
                  <c:v>-2.38</c:v>
                </c:pt>
                <c:pt idx="30">
                  <c:v>-2.4899999999999998</c:v>
                </c:pt>
                <c:pt idx="31">
                  <c:v>-2.6</c:v>
                </c:pt>
                <c:pt idx="32">
                  <c:v>-2.7</c:v>
                </c:pt>
                <c:pt idx="33">
                  <c:v>-2.8</c:v>
                </c:pt>
                <c:pt idx="34">
                  <c:v>-2.9</c:v>
                </c:pt>
                <c:pt idx="35">
                  <c:v>-3</c:v>
                </c:pt>
                <c:pt idx="36">
                  <c:v>-3.1</c:v>
                </c:pt>
                <c:pt idx="37">
                  <c:v>-3.2</c:v>
                </c:pt>
                <c:pt idx="38">
                  <c:v>-3.3</c:v>
                </c:pt>
                <c:pt idx="39">
                  <c:v>-3.4</c:v>
                </c:pt>
                <c:pt idx="40">
                  <c:v>-3.5</c:v>
                </c:pt>
                <c:pt idx="41">
                  <c:v>-3.59</c:v>
                </c:pt>
                <c:pt idx="42">
                  <c:v>-3.69</c:v>
                </c:pt>
                <c:pt idx="43">
                  <c:v>-3.8</c:v>
                </c:pt>
                <c:pt idx="44">
                  <c:v>-3.92</c:v>
                </c:pt>
                <c:pt idx="45">
                  <c:v>-4.03</c:v>
                </c:pt>
                <c:pt idx="46">
                  <c:v>-4.1399999999999997</c:v>
                </c:pt>
                <c:pt idx="47">
                  <c:v>-4.2300000000000004</c:v>
                </c:pt>
                <c:pt idx="48">
                  <c:v>-4.3</c:v>
                </c:pt>
                <c:pt idx="49">
                  <c:v>-4.38</c:v>
                </c:pt>
                <c:pt idx="50">
                  <c:v>-4.4400000000000004</c:v>
                </c:pt>
                <c:pt idx="51">
                  <c:v>-4.51</c:v>
                </c:pt>
                <c:pt idx="52">
                  <c:v>-4.57</c:v>
                </c:pt>
                <c:pt idx="53">
                  <c:v>-4.6099999999999994</c:v>
                </c:pt>
                <c:pt idx="54">
                  <c:v>-4.6499999999999995</c:v>
                </c:pt>
                <c:pt idx="55">
                  <c:v>-4.68</c:v>
                </c:pt>
                <c:pt idx="56">
                  <c:v>-4.7</c:v>
                </c:pt>
                <c:pt idx="57">
                  <c:v>-4.72</c:v>
                </c:pt>
                <c:pt idx="58">
                  <c:v>-4.74</c:v>
                </c:pt>
                <c:pt idx="59">
                  <c:v>-4.75</c:v>
                </c:pt>
                <c:pt idx="60">
                  <c:v>-4.7699999999999996</c:v>
                </c:pt>
                <c:pt idx="61">
                  <c:v>-4.79</c:v>
                </c:pt>
                <c:pt idx="62">
                  <c:v>-4.8099999999999996</c:v>
                </c:pt>
                <c:pt idx="63">
                  <c:v>-4.83</c:v>
                </c:pt>
                <c:pt idx="64">
                  <c:v>-4.84</c:v>
                </c:pt>
                <c:pt idx="65">
                  <c:v>-4.8499999999999996</c:v>
                </c:pt>
                <c:pt idx="66">
                  <c:v>-4.8499999999999996</c:v>
                </c:pt>
                <c:pt idx="67">
                  <c:v>-4.8499999999999996</c:v>
                </c:pt>
                <c:pt idx="68">
                  <c:v>-4.8599999999999994</c:v>
                </c:pt>
                <c:pt idx="69">
                  <c:v>-4.8599999999999994</c:v>
                </c:pt>
                <c:pt idx="70">
                  <c:v>-4.8599999999999994</c:v>
                </c:pt>
                <c:pt idx="71">
                  <c:v>-4.8599999999999994</c:v>
                </c:pt>
                <c:pt idx="72">
                  <c:v>-4.87</c:v>
                </c:pt>
                <c:pt idx="73">
                  <c:v>-4.87</c:v>
                </c:pt>
                <c:pt idx="74">
                  <c:v>-4.8599999999999994</c:v>
                </c:pt>
                <c:pt idx="75">
                  <c:v>-4.8599999999999994</c:v>
                </c:pt>
                <c:pt idx="76">
                  <c:v>-4.8599999999999994</c:v>
                </c:pt>
                <c:pt idx="77">
                  <c:v>-4.8499999999999996</c:v>
                </c:pt>
                <c:pt idx="78">
                  <c:v>-4.8499999999999996</c:v>
                </c:pt>
                <c:pt idx="79">
                  <c:v>-4.8499999999999996</c:v>
                </c:pt>
                <c:pt idx="80">
                  <c:v>-4.8499999999999996</c:v>
                </c:pt>
                <c:pt idx="81">
                  <c:v>-4.8499999999999996</c:v>
                </c:pt>
                <c:pt idx="82">
                  <c:v>-4.8499999999999996</c:v>
                </c:pt>
                <c:pt idx="83">
                  <c:v>-4.8499999999999996</c:v>
                </c:pt>
                <c:pt idx="84">
                  <c:v>-4.8499999999999996</c:v>
                </c:pt>
                <c:pt idx="85">
                  <c:v>-4.84</c:v>
                </c:pt>
                <c:pt idx="86">
                  <c:v>-4.84</c:v>
                </c:pt>
                <c:pt idx="87">
                  <c:v>-4.84</c:v>
                </c:pt>
                <c:pt idx="88">
                  <c:v>-4.84</c:v>
                </c:pt>
                <c:pt idx="89">
                  <c:v>-4.87</c:v>
                </c:pt>
                <c:pt idx="90">
                  <c:v>-4.91</c:v>
                </c:pt>
              </c:numCache>
            </c:numRef>
          </c:val>
        </c:ser>
        <c:ser>
          <c:idx val="4"/>
          <c:order val="4"/>
          <c:tx>
            <c:strRef>
              <c:f>Hárok1!$A$26</c:f>
              <c:strCache>
                <c:ptCount val="1"/>
                <c:pt idx="0">
                  <c:v>Druhý pilier 4%, dobrovoľný vstup (13% účasť v druhom pilieri), naviazanie dôch. veku na dĺžku dožitia</c:v>
                </c:pt>
              </c:strCache>
            </c:strRef>
          </c:tx>
          <c:marker>
            <c:symbol val="none"/>
          </c:marker>
          <c:val>
            <c:numRef>
              <c:f>Hárok1!$B$29:$CN$29</c:f>
              <c:numCache>
                <c:formatCode>General</c:formatCode>
                <c:ptCount val="91"/>
                <c:pt idx="0">
                  <c:v>-1.33</c:v>
                </c:pt>
                <c:pt idx="1">
                  <c:v>-1.1299999999999997</c:v>
                </c:pt>
                <c:pt idx="2">
                  <c:v>-0.91</c:v>
                </c:pt>
                <c:pt idx="3">
                  <c:v>-0.71000000000000008</c:v>
                </c:pt>
                <c:pt idx="4">
                  <c:v>-0.55000000000000004</c:v>
                </c:pt>
                <c:pt idx="5">
                  <c:v>-0.43000000000000005</c:v>
                </c:pt>
                <c:pt idx="6">
                  <c:v>-0.34</c:v>
                </c:pt>
                <c:pt idx="7">
                  <c:v>-0.26</c:v>
                </c:pt>
                <c:pt idx="8">
                  <c:v>-0.2</c:v>
                </c:pt>
                <c:pt idx="9">
                  <c:v>-0.18000000000000002</c:v>
                </c:pt>
                <c:pt idx="10">
                  <c:v>-0.18000000000000002</c:v>
                </c:pt>
                <c:pt idx="11">
                  <c:v>-0.19</c:v>
                </c:pt>
                <c:pt idx="12">
                  <c:v>-0.22</c:v>
                </c:pt>
                <c:pt idx="13">
                  <c:v>-0.27</c:v>
                </c:pt>
                <c:pt idx="14">
                  <c:v>-0.34</c:v>
                </c:pt>
                <c:pt idx="15">
                  <c:v>-0.41000000000000003</c:v>
                </c:pt>
                <c:pt idx="16">
                  <c:v>-0.48000000000000004</c:v>
                </c:pt>
                <c:pt idx="17">
                  <c:v>-0.55000000000000004</c:v>
                </c:pt>
                <c:pt idx="18">
                  <c:v>-0.6100000000000001</c:v>
                </c:pt>
                <c:pt idx="19">
                  <c:v>-0.67000000000000015</c:v>
                </c:pt>
                <c:pt idx="20">
                  <c:v>-0.73000000000000009</c:v>
                </c:pt>
                <c:pt idx="21">
                  <c:v>-0.79</c:v>
                </c:pt>
                <c:pt idx="22">
                  <c:v>-0.85000000000000009</c:v>
                </c:pt>
                <c:pt idx="23">
                  <c:v>-0.91</c:v>
                </c:pt>
                <c:pt idx="24">
                  <c:v>-0.97000000000000008</c:v>
                </c:pt>
                <c:pt idx="25">
                  <c:v>-1.01</c:v>
                </c:pt>
                <c:pt idx="26">
                  <c:v>-1.06</c:v>
                </c:pt>
                <c:pt idx="27">
                  <c:v>-1.1100000000000001</c:v>
                </c:pt>
                <c:pt idx="28">
                  <c:v>-1.1599999999999997</c:v>
                </c:pt>
                <c:pt idx="29">
                  <c:v>-1.21</c:v>
                </c:pt>
                <c:pt idx="30">
                  <c:v>-1.25</c:v>
                </c:pt>
                <c:pt idx="31">
                  <c:v>-1.29</c:v>
                </c:pt>
                <c:pt idx="32">
                  <c:v>-1.34</c:v>
                </c:pt>
                <c:pt idx="33">
                  <c:v>-1.41</c:v>
                </c:pt>
                <c:pt idx="34">
                  <c:v>-1.48</c:v>
                </c:pt>
                <c:pt idx="35">
                  <c:v>-1.55</c:v>
                </c:pt>
                <c:pt idx="36">
                  <c:v>-1.62</c:v>
                </c:pt>
                <c:pt idx="37">
                  <c:v>-1.6800000000000002</c:v>
                </c:pt>
                <c:pt idx="38">
                  <c:v>-1.73</c:v>
                </c:pt>
                <c:pt idx="39">
                  <c:v>-1.8</c:v>
                </c:pt>
                <c:pt idx="40">
                  <c:v>-1.8800000000000001</c:v>
                </c:pt>
                <c:pt idx="41">
                  <c:v>-1.9500000000000002</c:v>
                </c:pt>
                <c:pt idx="42">
                  <c:v>-2.02</c:v>
                </c:pt>
                <c:pt idx="43">
                  <c:v>-2.1</c:v>
                </c:pt>
                <c:pt idx="44">
                  <c:v>-2.17</c:v>
                </c:pt>
                <c:pt idx="45">
                  <c:v>-2.2400000000000002</c:v>
                </c:pt>
                <c:pt idx="46">
                  <c:v>-2.2799999999999998</c:v>
                </c:pt>
                <c:pt idx="47">
                  <c:v>-2.34</c:v>
                </c:pt>
                <c:pt idx="48">
                  <c:v>-2.3899999999999997</c:v>
                </c:pt>
                <c:pt idx="49">
                  <c:v>-2.4499999999999997</c:v>
                </c:pt>
                <c:pt idx="50">
                  <c:v>-2.5299999999999998</c:v>
                </c:pt>
                <c:pt idx="51">
                  <c:v>-2.62</c:v>
                </c:pt>
                <c:pt idx="52">
                  <c:v>-2.73</c:v>
                </c:pt>
                <c:pt idx="53">
                  <c:v>-2.8299999999999996</c:v>
                </c:pt>
                <c:pt idx="54">
                  <c:v>-2.9099999999999997</c:v>
                </c:pt>
                <c:pt idx="55">
                  <c:v>-2.98</c:v>
                </c:pt>
                <c:pt idx="56">
                  <c:v>-3.04</c:v>
                </c:pt>
                <c:pt idx="57">
                  <c:v>-3.07</c:v>
                </c:pt>
                <c:pt idx="58">
                  <c:v>-3.1</c:v>
                </c:pt>
                <c:pt idx="59">
                  <c:v>-3.11</c:v>
                </c:pt>
                <c:pt idx="60">
                  <c:v>-3.12</c:v>
                </c:pt>
                <c:pt idx="61">
                  <c:v>-3.12</c:v>
                </c:pt>
                <c:pt idx="62">
                  <c:v>-3.11</c:v>
                </c:pt>
                <c:pt idx="63">
                  <c:v>-3.09</c:v>
                </c:pt>
                <c:pt idx="64">
                  <c:v>-3.07</c:v>
                </c:pt>
                <c:pt idx="65">
                  <c:v>-3.06</c:v>
                </c:pt>
                <c:pt idx="66">
                  <c:v>-3.04</c:v>
                </c:pt>
                <c:pt idx="67">
                  <c:v>-3.04</c:v>
                </c:pt>
                <c:pt idx="68">
                  <c:v>-3.03</c:v>
                </c:pt>
                <c:pt idx="69">
                  <c:v>-3.04</c:v>
                </c:pt>
                <c:pt idx="70">
                  <c:v>-3.06</c:v>
                </c:pt>
                <c:pt idx="71">
                  <c:v>-3.08</c:v>
                </c:pt>
                <c:pt idx="72">
                  <c:v>-3.11</c:v>
                </c:pt>
                <c:pt idx="73">
                  <c:v>-3.13</c:v>
                </c:pt>
                <c:pt idx="74">
                  <c:v>-3.15</c:v>
                </c:pt>
                <c:pt idx="75">
                  <c:v>-3.16</c:v>
                </c:pt>
                <c:pt idx="76">
                  <c:v>-3.18</c:v>
                </c:pt>
                <c:pt idx="77">
                  <c:v>-3.19</c:v>
                </c:pt>
                <c:pt idx="78">
                  <c:v>-3.21</c:v>
                </c:pt>
                <c:pt idx="79">
                  <c:v>-3.22</c:v>
                </c:pt>
                <c:pt idx="80">
                  <c:v>-3.24</c:v>
                </c:pt>
                <c:pt idx="81">
                  <c:v>-3.25</c:v>
                </c:pt>
                <c:pt idx="82">
                  <c:v>-3.2600000000000002</c:v>
                </c:pt>
                <c:pt idx="83">
                  <c:v>-3.27</c:v>
                </c:pt>
                <c:pt idx="84">
                  <c:v>-3.27</c:v>
                </c:pt>
                <c:pt idx="85">
                  <c:v>-3.27</c:v>
                </c:pt>
                <c:pt idx="86">
                  <c:v>-3.27</c:v>
                </c:pt>
                <c:pt idx="87">
                  <c:v>-3.2600000000000002</c:v>
                </c:pt>
                <c:pt idx="88">
                  <c:v>-3.25</c:v>
                </c:pt>
                <c:pt idx="89">
                  <c:v>-3.2600000000000002</c:v>
                </c:pt>
                <c:pt idx="90">
                  <c:v>-3.2800000000000002</c:v>
                </c:pt>
              </c:numCache>
            </c:numRef>
          </c:val>
        </c:ser>
        <c:ser>
          <c:idx val="5"/>
          <c:order val="5"/>
          <c:tx>
            <c:strRef>
              <c:f>Hárok1!$A$31</c:f>
              <c:strCache>
                <c:ptCount val="1"/>
                <c:pt idx="0">
                  <c:v>Druhý pilier 4%, dobrovoľný vstup, naviazanie dôch. veku na dĺžku dožitia, inflačná valorizácia</c:v>
                </c:pt>
              </c:strCache>
            </c:strRef>
          </c:tx>
          <c:marker>
            <c:symbol val="none"/>
          </c:marker>
          <c:val>
            <c:numRef>
              <c:f>Hárok1!$B$34:$CN$34</c:f>
              <c:numCache>
                <c:formatCode>General</c:formatCode>
                <c:ptCount val="91"/>
                <c:pt idx="0">
                  <c:v>-1.22</c:v>
                </c:pt>
                <c:pt idx="1">
                  <c:v>-1</c:v>
                </c:pt>
                <c:pt idx="2">
                  <c:v>-0.77000000000000013</c:v>
                </c:pt>
                <c:pt idx="3">
                  <c:v>-0.56000000000000005</c:v>
                </c:pt>
                <c:pt idx="4">
                  <c:v>-0.36000000000000004</c:v>
                </c:pt>
                <c:pt idx="5">
                  <c:v>-0.2</c:v>
                </c:pt>
                <c:pt idx="6">
                  <c:v>-6.0000000000000005E-2</c:v>
                </c:pt>
                <c:pt idx="7">
                  <c:v>6.0000000000000005E-2</c:v>
                </c:pt>
                <c:pt idx="8">
                  <c:v>0.15000000000000002</c:v>
                </c:pt>
                <c:pt idx="9">
                  <c:v>0.21000000000000002</c:v>
                </c:pt>
                <c:pt idx="10">
                  <c:v>0.24000000000000002</c:v>
                </c:pt>
                <c:pt idx="11">
                  <c:v>0.25</c:v>
                </c:pt>
                <c:pt idx="12">
                  <c:v>0.25</c:v>
                </c:pt>
                <c:pt idx="13">
                  <c:v>0.22</c:v>
                </c:pt>
                <c:pt idx="14">
                  <c:v>0.18000000000000002</c:v>
                </c:pt>
                <c:pt idx="15">
                  <c:v>0.13</c:v>
                </c:pt>
                <c:pt idx="16">
                  <c:v>9.0000000000000011E-2</c:v>
                </c:pt>
                <c:pt idx="17">
                  <c:v>3.0000000000000002E-2</c:v>
                </c:pt>
                <c:pt idx="18">
                  <c:v>-1.0000000000000002E-2</c:v>
                </c:pt>
                <c:pt idx="19">
                  <c:v>-6.0000000000000005E-2</c:v>
                </c:pt>
                <c:pt idx="20">
                  <c:v>-0.11</c:v>
                </c:pt>
                <c:pt idx="21">
                  <c:v>-0.16</c:v>
                </c:pt>
                <c:pt idx="22">
                  <c:v>-0.21000000000000002</c:v>
                </c:pt>
                <c:pt idx="23">
                  <c:v>-0.26</c:v>
                </c:pt>
                <c:pt idx="24">
                  <c:v>-0.31000000000000005</c:v>
                </c:pt>
                <c:pt idx="25">
                  <c:v>-0.36000000000000004</c:v>
                </c:pt>
                <c:pt idx="26">
                  <c:v>-0.41000000000000003</c:v>
                </c:pt>
                <c:pt idx="27">
                  <c:v>-0.46</c:v>
                </c:pt>
                <c:pt idx="28">
                  <c:v>-0.52</c:v>
                </c:pt>
                <c:pt idx="29">
                  <c:v>-0.56999999999999995</c:v>
                </c:pt>
                <c:pt idx="30">
                  <c:v>-0.62000000000000011</c:v>
                </c:pt>
                <c:pt idx="31">
                  <c:v>-0.67000000000000015</c:v>
                </c:pt>
                <c:pt idx="32">
                  <c:v>-0.73000000000000009</c:v>
                </c:pt>
                <c:pt idx="33">
                  <c:v>-0.81</c:v>
                </c:pt>
                <c:pt idx="34">
                  <c:v>-0.88</c:v>
                </c:pt>
                <c:pt idx="35">
                  <c:v>-0.96000000000000008</c:v>
                </c:pt>
                <c:pt idx="36">
                  <c:v>-1.03</c:v>
                </c:pt>
                <c:pt idx="37">
                  <c:v>-1.1000000000000001</c:v>
                </c:pt>
                <c:pt idx="38">
                  <c:v>-1.1599999999999997</c:v>
                </c:pt>
                <c:pt idx="39">
                  <c:v>-1.23</c:v>
                </c:pt>
                <c:pt idx="40">
                  <c:v>-1.32</c:v>
                </c:pt>
                <c:pt idx="41">
                  <c:v>-1.3900000000000001</c:v>
                </c:pt>
                <c:pt idx="42">
                  <c:v>-1.46</c:v>
                </c:pt>
                <c:pt idx="43">
                  <c:v>-1.54</c:v>
                </c:pt>
                <c:pt idx="44">
                  <c:v>-1.61</c:v>
                </c:pt>
                <c:pt idx="45">
                  <c:v>-1.6700000000000002</c:v>
                </c:pt>
                <c:pt idx="46">
                  <c:v>-1.71</c:v>
                </c:pt>
                <c:pt idx="47">
                  <c:v>-1.77</c:v>
                </c:pt>
                <c:pt idx="48">
                  <c:v>-1.82</c:v>
                </c:pt>
                <c:pt idx="49">
                  <c:v>-1.87</c:v>
                </c:pt>
                <c:pt idx="50">
                  <c:v>-1.9400000000000002</c:v>
                </c:pt>
                <c:pt idx="51">
                  <c:v>-2.0299999999999998</c:v>
                </c:pt>
                <c:pt idx="52">
                  <c:v>-2.12</c:v>
                </c:pt>
                <c:pt idx="53">
                  <c:v>-2.2200000000000002</c:v>
                </c:pt>
                <c:pt idx="54">
                  <c:v>-2.29</c:v>
                </c:pt>
                <c:pt idx="55">
                  <c:v>-2.3499999999999996</c:v>
                </c:pt>
                <c:pt idx="56">
                  <c:v>-2.4</c:v>
                </c:pt>
                <c:pt idx="57">
                  <c:v>-2.42</c:v>
                </c:pt>
                <c:pt idx="58">
                  <c:v>-2.44</c:v>
                </c:pt>
                <c:pt idx="59">
                  <c:v>-2.44</c:v>
                </c:pt>
                <c:pt idx="60">
                  <c:v>-2.44</c:v>
                </c:pt>
                <c:pt idx="61">
                  <c:v>-2.4299999999999997</c:v>
                </c:pt>
                <c:pt idx="62">
                  <c:v>-2.42</c:v>
                </c:pt>
                <c:pt idx="63">
                  <c:v>-2.4</c:v>
                </c:pt>
                <c:pt idx="64">
                  <c:v>-2.3699999999999997</c:v>
                </c:pt>
                <c:pt idx="65">
                  <c:v>-2.36</c:v>
                </c:pt>
                <c:pt idx="66">
                  <c:v>-2.3499999999999996</c:v>
                </c:pt>
                <c:pt idx="67">
                  <c:v>-2.34</c:v>
                </c:pt>
                <c:pt idx="68">
                  <c:v>-2.34</c:v>
                </c:pt>
                <c:pt idx="69">
                  <c:v>-2.3499999999999996</c:v>
                </c:pt>
                <c:pt idx="70">
                  <c:v>-2.3699999999999997</c:v>
                </c:pt>
                <c:pt idx="71">
                  <c:v>-2.4</c:v>
                </c:pt>
                <c:pt idx="72">
                  <c:v>-2.4299999999999997</c:v>
                </c:pt>
                <c:pt idx="73">
                  <c:v>-2.4499999999999997</c:v>
                </c:pt>
                <c:pt idx="74">
                  <c:v>-2.4699999999999998</c:v>
                </c:pt>
                <c:pt idx="75">
                  <c:v>-2.48</c:v>
                </c:pt>
                <c:pt idx="76">
                  <c:v>-2.5</c:v>
                </c:pt>
                <c:pt idx="77">
                  <c:v>-2.5099999999999998</c:v>
                </c:pt>
                <c:pt idx="78">
                  <c:v>-2.52</c:v>
                </c:pt>
                <c:pt idx="79">
                  <c:v>-2.54</c:v>
                </c:pt>
                <c:pt idx="80">
                  <c:v>-2.5499999999999998</c:v>
                </c:pt>
                <c:pt idx="81">
                  <c:v>-2.56</c:v>
                </c:pt>
                <c:pt idx="82">
                  <c:v>-2.56</c:v>
                </c:pt>
                <c:pt idx="83">
                  <c:v>-2.57</c:v>
                </c:pt>
                <c:pt idx="84">
                  <c:v>-2.56</c:v>
                </c:pt>
                <c:pt idx="85">
                  <c:v>-2.56</c:v>
                </c:pt>
                <c:pt idx="86">
                  <c:v>-2.5499999999999998</c:v>
                </c:pt>
                <c:pt idx="87">
                  <c:v>-2.54</c:v>
                </c:pt>
                <c:pt idx="88">
                  <c:v>-2.52</c:v>
                </c:pt>
                <c:pt idx="89">
                  <c:v>-2.5299999999999998</c:v>
                </c:pt>
                <c:pt idx="90">
                  <c:v>-2.54</c:v>
                </c:pt>
              </c:numCache>
            </c:numRef>
          </c:val>
        </c:ser>
        <c:dLbls/>
        <c:marker val="1"/>
        <c:axId val="46254336"/>
        <c:axId val="46280704"/>
      </c:lineChart>
      <c:catAx>
        <c:axId val="46254336"/>
        <c:scaling>
          <c:orientation val="minMax"/>
        </c:scaling>
        <c:axPos val="b"/>
        <c:numFmt formatCode="General" sourceLinked="1"/>
        <c:tickLblPos val="high"/>
        <c:crossAx val="46280704"/>
        <c:crosses val="autoZero"/>
        <c:auto val="1"/>
        <c:lblAlgn val="ctr"/>
        <c:lblOffset val="100"/>
      </c:catAx>
      <c:valAx>
        <c:axId val="46280704"/>
        <c:scaling>
          <c:orientation val="minMax"/>
          <c:min val="-6"/>
        </c:scaling>
        <c:axPos val="l"/>
        <c:majorGridlines/>
        <c:numFmt formatCode="General" sourceLinked="1"/>
        <c:tickLblPos val="nextTo"/>
        <c:crossAx val="4625433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3816103175782286E-2"/>
          <c:y val="0.67064523402256215"/>
          <c:w val="0.85236779364843551"/>
          <c:h val="0.30967457171687496"/>
        </c:manualLayout>
      </c:layout>
    </c:legend>
    <c:plotVisOnly val="1"/>
    <c:dispBlanksAs val="gap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2.4099999999999997</c:v>
                </c:pt>
                <c:pt idx="3">
                  <c:v>2.8699999999999997</c:v>
                </c:pt>
                <c:pt idx="4">
                  <c:v>3.22</c:v>
                </c:pt>
                <c:pt idx="5">
                  <c:v>3.52</c:v>
                </c:pt>
                <c:pt idx="6">
                  <c:v>3.7800000000000002</c:v>
                </c:pt>
                <c:pt idx="7">
                  <c:v>4.01</c:v>
                </c:pt>
                <c:pt idx="8">
                  <c:v>4.22</c:v>
                </c:pt>
                <c:pt idx="9">
                  <c:v>4.4300000000000006</c:v>
                </c:pt>
                <c:pt idx="10">
                  <c:v>4.6599999999999993</c:v>
                </c:pt>
                <c:pt idx="11">
                  <c:v>4.95</c:v>
                </c:pt>
                <c:pt idx="12">
                  <c:v>5.34</c:v>
                </c:pt>
                <c:pt idx="13">
                  <c:v>5.8199999999999994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34.230000000000011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47.349999999999994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63.349999999999994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81.669999999999987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101.44000000000001</c:v>
                </c:pt>
                <c:pt idx="48">
                  <c:v>106.46000000000001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126.67999999999999</c:v>
                </c:pt>
                <c:pt idx="53">
                  <c:v>131.76999999999998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146.85000000000002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184.92000000000002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261.41999999999996</c:v>
                </c:pt>
                <c:pt idx="84">
                  <c:v>265.11</c:v>
                </c:pt>
                <c:pt idx="85">
                  <c:v>268.77999999999992</c:v>
                </c:pt>
                <c:pt idx="86">
                  <c:v>272.42999999999995</c:v>
                </c:pt>
                <c:pt idx="87">
                  <c:v>276.06</c:v>
                </c:pt>
                <c:pt idx="88">
                  <c:v>279.67</c:v>
                </c:pt>
                <c:pt idx="89">
                  <c:v>283.28999999999996</c:v>
                </c:pt>
                <c:pt idx="90">
                  <c:v>286.92999999999995</c:v>
                </c:pt>
              </c:numCache>
            </c:numRef>
          </c:val>
        </c:ser>
        <c:ser>
          <c:idx val="1"/>
          <c:order val="1"/>
          <c:tx>
            <c:strRef>
              <c:f>Hárok1!$A$6</c:f>
              <c:strCache>
                <c:ptCount val="1"/>
                <c:pt idx="0">
                  <c:v>Druhý pilier 9%, povinný vstup (100% účasť v druhom pilieri)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Hárok1!$B$8:$CN$8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3.8299999999999996</c:v>
                </c:pt>
                <c:pt idx="2">
                  <c:v>5.41</c:v>
                </c:pt>
                <c:pt idx="3">
                  <c:v>6.8</c:v>
                </c:pt>
                <c:pt idx="4">
                  <c:v>8.06</c:v>
                </c:pt>
                <c:pt idx="5">
                  <c:v>9.26</c:v>
                </c:pt>
                <c:pt idx="6">
                  <c:v>10.4</c:v>
                </c:pt>
                <c:pt idx="7">
                  <c:v>11.5</c:v>
                </c:pt>
                <c:pt idx="8">
                  <c:v>12.58</c:v>
                </c:pt>
                <c:pt idx="9">
                  <c:v>13.65</c:v>
                </c:pt>
                <c:pt idx="10">
                  <c:v>14.729999999999999</c:v>
                </c:pt>
                <c:pt idx="11">
                  <c:v>15.91</c:v>
                </c:pt>
                <c:pt idx="12">
                  <c:v>17.18</c:v>
                </c:pt>
                <c:pt idx="13">
                  <c:v>18.53</c:v>
                </c:pt>
                <c:pt idx="14">
                  <c:v>19.959999999999997</c:v>
                </c:pt>
                <c:pt idx="15">
                  <c:v>21.459999999999997</c:v>
                </c:pt>
                <c:pt idx="16">
                  <c:v>23.04</c:v>
                </c:pt>
                <c:pt idx="17">
                  <c:v>24.68</c:v>
                </c:pt>
                <c:pt idx="18">
                  <c:v>26.38</c:v>
                </c:pt>
                <c:pt idx="19">
                  <c:v>28.110000000000003</c:v>
                </c:pt>
                <c:pt idx="20">
                  <c:v>29.86</c:v>
                </c:pt>
                <c:pt idx="21">
                  <c:v>31.72</c:v>
                </c:pt>
                <c:pt idx="22">
                  <c:v>33.700000000000003</c:v>
                </c:pt>
                <c:pt idx="23">
                  <c:v>35.790000000000006</c:v>
                </c:pt>
                <c:pt idx="24">
                  <c:v>37.980000000000004</c:v>
                </c:pt>
                <c:pt idx="25">
                  <c:v>40.290000000000006</c:v>
                </c:pt>
                <c:pt idx="26">
                  <c:v>42.7</c:v>
                </c:pt>
                <c:pt idx="27">
                  <c:v>45.2</c:v>
                </c:pt>
                <c:pt idx="28">
                  <c:v>47.78</c:v>
                </c:pt>
                <c:pt idx="29">
                  <c:v>50.41</c:v>
                </c:pt>
                <c:pt idx="30">
                  <c:v>53.11</c:v>
                </c:pt>
                <c:pt idx="31">
                  <c:v>55.879999999999995</c:v>
                </c:pt>
                <c:pt idx="32">
                  <c:v>58.720000000000006</c:v>
                </c:pt>
                <c:pt idx="33">
                  <c:v>61.61</c:v>
                </c:pt>
                <c:pt idx="34">
                  <c:v>64.58</c:v>
                </c:pt>
                <c:pt idx="35">
                  <c:v>67.63</c:v>
                </c:pt>
                <c:pt idx="36">
                  <c:v>70.760000000000005</c:v>
                </c:pt>
                <c:pt idx="37">
                  <c:v>73.95</c:v>
                </c:pt>
                <c:pt idx="38">
                  <c:v>77.209999999999994</c:v>
                </c:pt>
                <c:pt idx="39">
                  <c:v>80.53</c:v>
                </c:pt>
                <c:pt idx="40">
                  <c:v>83.86999999999999</c:v>
                </c:pt>
                <c:pt idx="41">
                  <c:v>87.26</c:v>
                </c:pt>
                <c:pt idx="42">
                  <c:v>90.61999999999999</c:v>
                </c:pt>
                <c:pt idx="43">
                  <c:v>93.95</c:v>
                </c:pt>
                <c:pt idx="44">
                  <c:v>97.23</c:v>
                </c:pt>
                <c:pt idx="45">
                  <c:v>100.44000000000001</c:v>
                </c:pt>
                <c:pt idx="46">
                  <c:v>103.58</c:v>
                </c:pt>
                <c:pt idx="47">
                  <c:v>106.63</c:v>
                </c:pt>
                <c:pt idx="48">
                  <c:v>109.58</c:v>
                </c:pt>
                <c:pt idx="49">
                  <c:v>112.42</c:v>
                </c:pt>
                <c:pt idx="50">
                  <c:v>115.21000000000001</c:v>
                </c:pt>
                <c:pt idx="51">
                  <c:v>117.93</c:v>
                </c:pt>
                <c:pt idx="52">
                  <c:v>120.57</c:v>
                </c:pt>
                <c:pt idx="53">
                  <c:v>123.14</c:v>
                </c:pt>
                <c:pt idx="54">
                  <c:v>125.61</c:v>
                </c:pt>
                <c:pt idx="55">
                  <c:v>127.98</c:v>
                </c:pt>
                <c:pt idx="56">
                  <c:v>130.26</c:v>
                </c:pt>
                <c:pt idx="57">
                  <c:v>132.43</c:v>
                </c:pt>
                <c:pt idx="58">
                  <c:v>134.51</c:v>
                </c:pt>
                <c:pt idx="59">
                  <c:v>136.47</c:v>
                </c:pt>
                <c:pt idx="60">
                  <c:v>138.33000000000001</c:v>
                </c:pt>
                <c:pt idx="61">
                  <c:v>140.09</c:v>
                </c:pt>
                <c:pt idx="62">
                  <c:v>141.75</c:v>
                </c:pt>
                <c:pt idx="63">
                  <c:v>143.31</c:v>
                </c:pt>
                <c:pt idx="64">
                  <c:v>144.76999999999998</c:v>
                </c:pt>
                <c:pt idx="65">
                  <c:v>146.13999999999999</c:v>
                </c:pt>
                <c:pt idx="66">
                  <c:v>147.4</c:v>
                </c:pt>
                <c:pt idx="67">
                  <c:v>148.58000000000001</c:v>
                </c:pt>
                <c:pt idx="68">
                  <c:v>149.66</c:v>
                </c:pt>
                <c:pt idx="69">
                  <c:v>150.66999999999999</c:v>
                </c:pt>
                <c:pt idx="70">
                  <c:v>151.6</c:v>
                </c:pt>
                <c:pt idx="71">
                  <c:v>152.46</c:v>
                </c:pt>
                <c:pt idx="72">
                  <c:v>153.25</c:v>
                </c:pt>
                <c:pt idx="73">
                  <c:v>153.99</c:v>
                </c:pt>
                <c:pt idx="74">
                  <c:v>154.68</c:v>
                </c:pt>
                <c:pt idx="75">
                  <c:v>155.33000000000001</c:v>
                </c:pt>
                <c:pt idx="76">
                  <c:v>155.94999999999999</c:v>
                </c:pt>
                <c:pt idx="77">
                  <c:v>156.53</c:v>
                </c:pt>
                <c:pt idx="78">
                  <c:v>157.08000000000001</c:v>
                </c:pt>
                <c:pt idx="79">
                  <c:v>157.62</c:v>
                </c:pt>
                <c:pt idx="80">
                  <c:v>158.13</c:v>
                </c:pt>
                <c:pt idx="81">
                  <c:v>158.63</c:v>
                </c:pt>
                <c:pt idx="82">
                  <c:v>159.12</c:v>
                </c:pt>
                <c:pt idx="83">
                  <c:v>159.6</c:v>
                </c:pt>
                <c:pt idx="84">
                  <c:v>160.07</c:v>
                </c:pt>
                <c:pt idx="85">
                  <c:v>160.53</c:v>
                </c:pt>
                <c:pt idx="86">
                  <c:v>160.97999999999999</c:v>
                </c:pt>
                <c:pt idx="87">
                  <c:v>161.41999999999999</c:v>
                </c:pt>
                <c:pt idx="88">
                  <c:v>161.86000000000001</c:v>
                </c:pt>
                <c:pt idx="89">
                  <c:v>162.30000000000001</c:v>
                </c:pt>
                <c:pt idx="90">
                  <c:v>162.75</c:v>
                </c:pt>
              </c:numCache>
            </c:numRef>
          </c:val>
        </c:ser>
        <c:ser>
          <c:idx val="2"/>
          <c:order val="2"/>
          <c:tx>
            <c:strRef>
              <c:f>Hárok1!$A$11</c:f>
              <c:strCache>
                <c:ptCount val="1"/>
                <c:pt idx="0">
                  <c:v>Druhý pilier 9%,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Hárok1!$B$13:$CN$13</c:f>
              <c:numCache>
                <c:formatCode>General</c:formatCode>
                <c:ptCount val="91"/>
                <c:pt idx="0">
                  <c:v>2.0099999999999998</c:v>
                </c:pt>
                <c:pt idx="1">
                  <c:v>3.8099999999999996</c:v>
                </c:pt>
                <c:pt idx="2">
                  <c:v>5.3599999999999994</c:v>
                </c:pt>
                <c:pt idx="3">
                  <c:v>6.71</c:v>
                </c:pt>
                <c:pt idx="4">
                  <c:v>7.91</c:v>
                </c:pt>
                <c:pt idx="5">
                  <c:v>9.0300000000000011</c:v>
                </c:pt>
                <c:pt idx="6">
                  <c:v>10.08</c:v>
                </c:pt>
                <c:pt idx="7">
                  <c:v>11.06</c:v>
                </c:pt>
                <c:pt idx="8">
                  <c:v>12</c:v>
                </c:pt>
                <c:pt idx="9">
                  <c:v>12.91</c:v>
                </c:pt>
                <c:pt idx="10">
                  <c:v>13.82</c:v>
                </c:pt>
                <c:pt idx="11">
                  <c:v>14.8</c:v>
                </c:pt>
                <c:pt idx="12">
                  <c:v>15.84</c:v>
                </c:pt>
                <c:pt idx="13">
                  <c:v>16.939999999999998</c:v>
                </c:pt>
                <c:pt idx="14">
                  <c:v>18.09</c:v>
                </c:pt>
                <c:pt idx="15">
                  <c:v>19.3</c:v>
                </c:pt>
                <c:pt idx="16">
                  <c:v>20.55</c:v>
                </c:pt>
                <c:pt idx="17">
                  <c:v>21.84</c:v>
                </c:pt>
                <c:pt idx="18">
                  <c:v>23.16</c:v>
                </c:pt>
                <c:pt idx="19">
                  <c:v>24.49</c:v>
                </c:pt>
                <c:pt idx="20">
                  <c:v>25.82</c:v>
                </c:pt>
                <c:pt idx="21">
                  <c:v>27.21</c:v>
                </c:pt>
                <c:pt idx="22">
                  <c:v>28.68</c:v>
                </c:pt>
                <c:pt idx="23">
                  <c:v>30.22</c:v>
                </c:pt>
                <c:pt idx="24">
                  <c:v>31.82</c:v>
                </c:pt>
                <c:pt idx="25">
                  <c:v>33.49</c:v>
                </c:pt>
                <c:pt idx="26">
                  <c:v>35.220000000000006</c:v>
                </c:pt>
                <c:pt idx="27">
                  <c:v>37.01</c:v>
                </c:pt>
                <c:pt idx="28">
                  <c:v>38.82</c:v>
                </c:pt>
                <c:pt idx="29">
                  <c:v>40.660000000000004</c:v>
                </c:pt>
                <c:pt idx="30">
                  <c:v>42.53</c:v>
                </c:pt>
                <c:pt idx="31">
                  <c:v>44.43</c:v>
                </c:pt>
                <c:pt idx="32">
                  <c:v>46.349999999999994</c:v>
                </c:pt>
                <c:pt idx="33">
                  <c:v>48.290000000000006</c:v>
                </c:pt>
                <c:pt idx="34">
                  <c:v>50.260000000000005</c:v>
                </c:pt>
                <c:pt idx="35">
                  <c:v>52.27</c:v>
                </c:pt>
                <c:pt idx="36">
                  <c:v>54.309999999999995</c:v>
                </c:pt>
                <c:pt idx="37">
                  <c:v>56.37</c:v>
                </c:pt>
                <c:pt idx="38">
                  <c:v>58.47</c:v>
                </c:pt>
                <c:pt idx="39">
                  <c:v>60.58</c:v>
                </c:pt>
                <c:pt idx="40">
                  <c:v>62.690000000000005</c:v>
                </c:pt>
                <c:pt idx="41">
                  <c:v>64.81</c:v>
                </c:pt>
                <c:pt idx="42">
                  <c:v>66.940000000000012</c:v>
                </c:pt>
                <c:pt idx="43">
                  <c:v>69.11999999999999</c:v>
                </c:pt>
                <c:pt idx="44">
                  <c:v>71.38</c:v>
                </c:pt>
                <c:pt idx="45">
                  <c:v>73.7</c:v>
                </c:pt>
                <c:pt idx="46">
                  <c:v>76.069999999999993</c:v>
                </c:pt>
                <c:pt idx="47">
                  <c:v>78.48</c:v>
                </c:pt>
                <c:pt idx="48">
                  <c:v>80.910000000000011</c:v>
                </c:pt>
                <c:pt idx="49">
                  <c:v>83.38</c:v>
                </c:pt>
                <c:pt idx="50">
                  <c:v>85.910000000000011</c:v>
                </c:pt>
                <c:pt idx="51">
                  <c:v>88.5</c:v>
                </c:pt>
                <c:pt idx="52">
                  <c:v>91.169999999999987</c:v>
                </c:pt>
                <c:pt idx="53">
                  <c:v>93.9</c:v>
                </c:pt>
                <c:pt idx="54">
                  <c:v>96.69</c:v>
                </c:pt>
                <c:pt idx="55">
                  <c:v>99.53</c:v>
                </c:pt>
                <c:pt idx="56">
                  <c:v>102.42</c:v>
                </c:pt>
                <c:pt idx="57">
                  <c:v>105.36</c:v>
                </c:pt>
                <c:pt idx="58">
                  <c:v>108.36</c:v>
                </c:pt>
                <c:pt idx="59">
                  <c:v>111.42</c:v>
                </c:pt>
                <c:pt idx="60">
                  <c:v>114.53</c:v>
                </c:pt>
                <c:pt idx="61">
                  <c:v>117.7</c:v>
                </c:pt>
                <c:pt idx="62">
                  <c:v>120.94000000000001</c:v>
                </c:pt>
                <c:pt idx="63">
                  <c:v>124.24000000000001</c:v>
                </c:pt>
                <c:pt idx="64">
                  <c:v>127.61</c:v>
                </c:pt>
                <c:pt idx="65">
                  <c:v>131.02000000000001</c:v>
                </c:pt>
                <c:pt idx="66">
                  <c:v>134.49</c:v>
                </c:pt>
                <c:pt idx="67">
                  <c:v>137.99</c:v>
                </c:pt>
                <c:pt idx="68">
                  <c:v>141.53</c:v>
                </c:pt>
                <c:pt idx="69">
                  <c:v>145.10999999999999</c:v>
                </c:pt>
                <c:pt idx="70">
                  <c:v>148.72</c:v>
                </c:pt>
                <c:pt idx="71">
                  <c:v>152.35000000000002</c:v>
                </c:pt>
                <c:pt idx="72">
                  <c:v>156.01</c:v>
                </c:pt>
                <c:pt idx="73">
                  <c:v>159.66999999999999</c:v>
                </c:pt>
                <c:pt idx="74">
                  <c:v>163.35000000000002</c:v>
                </c:pt>
                <c:pt idx="75">
                  <c:v>167.03</c:v>
                </c:pt>
                <c:pt idx="76">
                  <c:v>170.7</c:v>
                </c:pt>
                <c:pt idx="77">
                  <c:v>174.36</c:v>
                </c:pt>
                <c:pt idx="78">
                  <c:v>178.01</c:v>
                </c:pt>
                <c:pt idx="79">
                  <c:v>181.65</c:v>
                </c:pt>
                <c:pt idx="80">
                  <c:v>185.26999999999998</c:v>
                </c:pt>
                <c:pt idx="81">
                  <c:v>188.88000000000002</c:v>
                </c:pt>
                <c:pt idx="82">
                  <c:v>192.47</c:v>
                </c:pt>
                <c:pt idx="83">
                  <c:v>196.03</c:v>
                </c:pt>
                <c:pt idx="84">
                  <c:v>199.58</c:v>
                </c:pt>
                <c:pt idx="85">
                  <c:v>203.1</c:v>
                </c:pt>
                <c:pt idx="86">
                  <c:v>206.60999999999999</c:v>
                </c:pt>
                <c:pt idx="87">
                  <c:v>210.1</c:v>
                </c:pt>
                <c:pt idx="88">
                  <c:v>213.56</c:v>
                </c:pt>
                <c:pt idx="89">
                  <c:v>217.04</c:v>
                </c:pt>
                <c:pt idx="90">
                  <c:v>220.53</c:v>
                </c:pt>
              </c:numCache>
            </c:numRef>
          </c:val>
        </c:ser>
        <c:ser>
          <c:idx val="3"/>
          <c:order val="3"/>
          <c:tx>
            <c:strRef>
              <c:f>Hárok1!$A$21</c:f>
              <c:strCache>
                <c:ptCount val="1"/>
                <c:pt idx="0">
                  <c:v>Druhý pilier 4%, dobrovoľný vstup (13% účasť v druhom pilieri)</c:v>
                </c:pt>
              </c:strCache>
            </c:strRef>
          </c:tx>
          <c:marker>
            <c:symbol val="none"/>
          </c:marker>
          <c:val>
            <c:numRef>
              <c:f>Hárok1!$B$23:$CN$23</c:f>
              <c:numCache>
                <c:formatCode>General</c:formatCode>
                <c:ptCount val="91"/>
                <c:pt idx="0">
                  <c:v>1.44</c:v>
                </c:pt>
                <c:pt idx="1">
                  <c:v>2.69</c:v>
                </c:pt>
                <c:pt idx="2">
                  <c:v>3.72</c:v>
                </c:pt>
                <c:pt idx="3">
                  <c:v>4.58</c:v>
                </c:pt>
                <c:pt idx="4">
                  <c:v>5.3</c:v>
                </c:pt>
                <c:pt idx="5">
                  <c:v>5.9700000000000006</c:v>
                </c:pt>
                <c:pt idx="6">
                  <c:v>6.58</c:v>
                </c:pt>
                <c:pt idx="7">
                  <c:v>7.14</c:v>
                </c:pt>
                <c:pt idx="8">
                  <c:v>7.68</c:v>
                </c:pt>
                <c:pt idx="9">
                  <c:v>8.2000000000000011</c:v>
                </c:pt>
                <c:pt idx="10">
                  <c:v>8.7299999999999986</c:v>
                </c:pt>
                <c:pt idx="11">
                  <c:v>9.33</c:v>
                </c:pt>
                <c:pt idx="12">
                  <c:v>10</c:v>
                </c:pt>
                <c:pt idx="13">
                  <c:v>10.76</c:v>
                </c:pt>
                <c:pt idx="14">
                  <c:v>11.6</c:v>
                </c:pt>
                <c:pt idx="15">
                  <c:v>12.52</c:v>
                </c:pt>
                <c:pt idx="16">
                  <c:v>13.52</c:v>
                </c:pt>
                <c:pt idx="17">
                  <c:v>14.59</c:v>
                </c:pt>
                <c:pt idx="18">
                  <c:v>15.739999999999998</c:v>
                </c:pt>
                <c:pt idx="19">
                  <c:v>16.93</c:v>
                </c:pt>
                <c:pt idx="20">
                  <c:v>18.170000000000005</c:v>
                </c:pt>
                <c:pt idx="21">
                  <c:v>19.489999999999991</c:v>
                </c:pt>
                <c:pt idx="22">
                  <c:v>20.91</c:v>
                </c:pt>
                <c:pt idx="23">
                  <c:v>22.439999999999998</c:v>
                </c:pt>
                <c:pt idx="24">
                  <c:v>24.08</c:v>
                </c:pt>
                <c:pt idx="25">
                  <c:v>25.84</c:v>
                </c:pt>
                <c:pt idx="26">
                  <c:v>27.72</c:v>
                </c:pt>
                <c:pt idx="27">
                  <c:v>29.71</c:v>
                </c:pt>
                <c:pt idx="28">
                  <c:v>31.82</c:v>
                </c:pt>
                <c:pt idx="29">
                  <c:v>34.020000000000003</c:v>
                </c:pt>
                <c:pt idx="30">
                  <c:v>36.339999999999996</c:v>
                </c:pt>
                <c:pt idx="31">
                  <c:v>38.760000000000005</c:v>
                </c:pt>
                <c:pt idx="32">
                  <c:v>41.290000000000006</c:v>
                </c:pt>
                <c:pt idx="33">
                  <c:v>43.92</c:v>
                </c:pt>
                <c:pt idx="34">
                  <c:v>46.67</c:v>
                </c:pt>
                <c:pt idx="35">
                  <c:v>49.54</c:v>
                </c:pt>
                <c:pt idx="36">
                  <c:v>52.52</c:v>
                </c:pt>
                <c:pt idx="37">
                  <c:v>55.61</c:v>
                </c:pt>
                <c:pt idx="38">
                  <c:v>58.82</c:v>
                </c:pt>
                <c:pt idx="39">
                  <c:v>62.120000000000005</c:v>
                </c:pt>
                <c:pt idx="40">
                  <c:v>65.5</c:v>
                </c:pt>
                <c:pt idx="41">
                  <c:v>68.959999999999994</c:v>
                </c:pt>
                <c:pt idx="42">
                  <c:v>72.489999999999995</c:v>
                </c:pt>
                <c:pt idx="43">
                  <c:v>76.099999999999994</c:v>
                </c:pt>
                <c:pt idx="44">
                  <c:v>79.8</c:v>
                </c:pt>
                <c:pt idx="45">
                  <c:v>83.56</c:v>
                </c:pt>
                <c:pt idx="46">
                  <c:v>87.38</c:v>
                </c:pt>
                <c:pt idx="47">
                  <c:v>91.240000000000009</c:v>
                </c:pt>
                <c:pt idx="48">
                  <c:v>95.11</c:v>
                </c:pt>
                <c:pt idx="49">
                  <c:v>98.990000000000009</c:v>
                </c:pt>
                <c:pt idx="50">
                  <c:v>102.92</c:v>
                </c:pt>
                <c:pt idx="51">
                  <c:v>106.89</c:v>
                </c:pt>
                <c:pt idx="52">
                  <c:v>110.9</c:v>
                </c:pt>
                <c:pt idx="53">
                  <c:v>114.94000000000001</c:v>
                </c:pt>
                <c:pt idx="54">
                  <c:v>118.99000000000001</c:v>
                </c:pt>
                <c:pt idx="55">
                  <c:v>123.05</c:v>
                </c:pt>
                <c:pt idx="56">
                  <c:v>127.1</c:v>
                </c:pt>
                <c:pt idx="57">
                  <c:v>131.16</c:v>
                </c:pt>
                <c:pt idx="58">
                  <c:v>135.22</c:v>
                </c:pt>
                <c:pt idx="59">
                  <c:v>139.26</c:v>
                </c:pt>
                <c:pt idx="60">
                  <c:v>143.30000000000001</c:v>
                </c:pt>
                <c:pt idx="61">
                  <c:v>147.34</c:v>
                </c:pt>
                <c:pt idx="62">
                  <c:v>151.38000000000002</c:v>
                </c:pt>
                <c:pt idx="63">
                  <c:v>155.41999999999999</c:v>
                </c:pt>
                <c:pt idx="64">
                  <c:v>159.44999999999999</c:v>
                </c:pt>
                <c:pt idx="65">
                  <c:v>163.46</c:v>
                </c:pt>
                <c:pt idx="66">
                  <c:v>167.46</c:v>
                </c:pt>
                <c:pt idx="67">
                  <c:v>171.44</c:v>
                </c:pt>
                <c:pt idx="68">
                  <c:v>175.4</c:v>
                </c:pt>
                <c:pt idx="69">
                  <c:v>179.34</c:v>
                </c:pt>
                <c:pt idx="70">
                  <c:v>183.26999999999998</c:v>
                </c:pt>
                <c:pt idx="71">
                  <c:v>187.17</c:v>
                </c:pt>
                <c:pt idx="72">
                  <c:v>191.06</c:v>
                </c:pt>
                <c:pt idx="73">
                  <c:v>194.92000000000002</c:v>
                </c:pt>
                <c:pt idx="74">
                  <c:v>198.76999999999998</c:v>
                </c:pt>
                <c:pt idx="75">
                  <c:v>202.59</c:v>
                </c:pt>
                <c:pt idx="76">
                  <c:v>206.39000000000001</c:v>
                </c:pt>
                <c:pt idx="77">
                  <c:v>210.16</c:v>
                </c:pt>
                <c:pt idx="78">
                  <c:v>213.91</c:v>
                </c:pt>
                <c:pt idx="79">
                  <c:v>217.64</c:v>
                </c:pt>
                <c:pt idx="80">
                  <c:v>221.35000000000002</c:v>
                </c:pt>
                <c:pt idx="81">
                  <c:v>225.04</c:v>
                </c:pt>
                <c:pt idx="82">
                  <c:v>228.70999999999998</c:v>
                </c:pt>
                <c:pt idx="83">
                  <c:v>232.36</c:v>
                </c:pt>
                <c:pt idx="84">
                  <c:v>235.98000000000002</c:v>
                </c:pt>
                <c:pt idx="85">
                  <c:v>239.59</c:v>
                </c:pt>
                <c:pt idx="86">
                  <c:v>243.18</c:v>
                </c:pt>
                <c:pt idx="87">
                  <c:v>246.73999999999998</c:v>
                </c:pt>
                <c:pt idx="88">
                  <c:v>250.29</c:v>
                </c:pt>
                <c:pt idx="89">
                  <c:v>253.85000000000002</c:v>
                </c:pt>
                <c:pt idx="90">
                  <c:v>257.41999999999996</c:v>
                </c:pt>
              </c:numCache>
            </c:numRef>
          </c:val>
        </c:ser>
        <c:ser>
          <c:idx val="4"/>
          <c:order val="4"/>
          <c:tx>
            <c:strRef>
              <c:f>Hárok1!$A$26</c:f>
              <c:strCache>
                <c:ptCount val="1"/>
                <c:pt idx="0">
                  <c:v>Druhý pilier 4%, dobrovoľný vstup (13% účasť v druhom pilieri), naviazanie dôch. veku na dĺžku dožitia</c:v>
                </c:pt>
              </c:strCache>
            </c:strRef>
          </c:tx>
          <c:marker>
            <c:symbol val="none"/>
          </c:marker>
          <c:val>
            <c:numRef>
              <c:f>Hárok1!$B$28:$CN$28</c:f>
              <c:numCache>
                <c:formatCode>General</c:formatCode>
                <c:ptCount val="91"/>
                <c:pt idx="0">
                  <c:v>1.33</c:v>
                </c:pt>
                <c:pt idx="1">
                  <c:v>2.4099999999999997</c:v>
                </c:pt>
                <c:pt idx="2">
                  <c:v>3.21</c:v>
                </c:pt>
                <c:pt idx="3">
                  <c:v>3.7800000000000002</c:v>
                </c:pt>
                <c:pt idx="4">
                  <c:v>4.17</c:v>
                </c:pt>
                <c:pt idx="5">
                  <c:v>4.4300000000000006</c:v>
                </c:pt>
                <c:pt idx="6">
                  <c:v>4.5999999999999996</c:v>
                </c:pt>
                <c:pt idx="7">
                  <c:v>4.68</c:v>
                </c:pt>
                <c:pt idx="8">
                  <c:v>4.7</c:v>
                </c:pt>
                <c:pt idx="9">
                  <c:v>4.72</c:v>
                </c:pt>
                <c:pt idx="10">
                  <c:v>4.75</c:v>
                </c:pt>
                <c:pt idx="11">
                  <c:v>4.78</c:v>
                </c:pt>
                <c:pt idx="12">
                  <c:v>4.8899999999999997</c:v>
                </c:pt>
                <c:pt idx="13">
                  <c:v>5.0199999999999996</c:v>
                </c:pt>
                <c:pt idx="14">
                  <c:v>5.23</c:v>
                </c:pt>
                <c:pt idx="15">
                  <c:v>5.5</c:v>
                </c:pt>
                <c:pt idx="16">
                  <c:v>5.8599999999999994</c:v>
                </c:pt>
                <c:pt idx="17">
                  <c:v>6.26</c:v>
                </c:pt>
                <c:pt idx="18">
                  <c:v>6.73</c:v>
                </c:pt>
                <c:pt idx="19">
                  <c:v>7.2</c:v>
                </c:pt>
                <c:pt idx="20">
                  <c:v>7.79</c:v>
                </c:pt>
                <c:pt idx="21">
                  <c:v>8.44</c:v>
                </c:pt>
                <c:pt idx="22">
                  <c:v>9.17</c:v>
                </c:pt>
                <c:pt idx="23">
                  <c:v>9.98</c:v>
                </c:pt>
                <c:pt idx="24">
                  <c:v>10.84</c:v>
                </c:pt>
                <c:pt idx="25">
                  <c:v>11.66</c:v>
                </c:pt>
                <c:pt idx="26">
                  <c:v>12.62</c:v>
                </c:pt>
                <c:pt idx="27">
                  <c:v>13.629999999999999</c:v>
                </c:pt>
                <c:pt idx="28">
                  <c:v>14.69</c:v>
                </c:pt>
                <c:pt idx="29">
                  <c:v>15.8</c:v>
                </c:pt>
                <c:pt idx="30">
                  <c:v>16.95</c:v>
                </c:pt>
                <c:pt idx="31">
                  <c:v>17.989999999999991</c:v>
                </c:pt>
                <c:pt idx="32">
                  <c:v>19.2</c:v>
                </c:pt>
                <c:pt idx="33">
                  <c:v>20.51</c:v>
                </c:pt>
                <c:pt idx="34">
                  <c:v>21.9</c:v>
                </c:pt>
                <c:pt idx="35">
                  <c:v>23.37</c:v>
                </c:pt>
                <c:pt idx="36">
                  <c:v>24.91</c:v>
                </c:pt>
                <c:pt idx="37">
                  <c:v>26.54</c:v>
                </c:pt>
                <c:pt idx="38">
                  <c:v>27.939999999999998</c:v>
                </c:pt>
                <c:pt idx="39">
                  <c:v>29.650000000000002</c:v>
                </c:pt>
                <c:pt idx="40">
                  <c:v>31.47</c:v>
                </c:pt>
                <c:pt idx="41">
                  <c:v>33.36</c:v>
                </c:pt>
                <c:pt idx="42">
                  <c:v>35.309999999999995</c:v>
                </c:pt>
                <c:pt idx="43">
                  <c:v>37.32</c:v>
                </c:pt>
                <c:pt idx="44">
                  <c:v>39.410000000000004</c:v>
                </c:pt>
                <c:pt idx="45">
                  <c:v>41.54</c:v>
                </c:pt>
                <c:pt idx="46">
                  <c:v>43.220000000000006</c:v>
                </c:pt>
                <c:pt idx="47">
                  <c:v>45.41</c:v>
                </c:pt>
                <c:pt idx="48">
                  <c:v>47.63</c:v>
                </c:pt>
                <c:pt idx="49">
                  <c:v>49.89</c:v>
                </c:pt>
                <c:pt idx="50">
                  <c:v>52.2</c:v>
                </c:pt>
                <c:pt idx="51">
                  <c:v>54.6</c:v>
                </c:pt>
                <c:pt idx="52">
                  <c:v>57.09</c:v>
                </c:pt>
                <c:pt idx="53">
                  <c:v>59.67</c:v>
                </c:pt>
                <c:pt idx="54">
                  <c:v>62.32</c:v>
                </c:pt>
                <c:pt idx="55">
                  <c:v>65.03</c:v>
                </c:pt>
                <c:pt idx="56">
                  <c:v>67.77</c:v>
                </c:pt>
                <c:pt idx="57">
                  <c:v>70.53</c:v>
                </c:pt>
                <c:pt idx="58">
                  <c:v>73.31</c:v>
                </c:pt>
                <c:pt idx="59">
                  <c:v>76.08</c:v>
                </c:pt>
                <c:pt idx="60">
                  <c:v>78.84</c:v>
                </c:pt>
                <c:pt idx="61">
                  <c:v>81.58</c:v>
                </c:pt>
                <c:pt idx="62">
                  <c:v>84.3</c:v>
                </c:pt>
                <c:pt idx="63">
                  <c:v>86.98</c:v>
                </c:pt>
                <c:pt idx="64">
                  <c:v>89.63</c:v>
                </c:pt>
                <c:pt idx="65">
                  <c:v>92.240000000000009</c:v>
                </c:pt>
                <c:pt idx="66">
                  <c:v>94.83</c:v>
                </c:pt>
                <c:pt idx="67">
                  <c:v>97.39</c:v>
                </c:pt>
                <c:pt idx="68">
                  <c:v>99.940000000000012</c:v>
                </c:pt>
                <c:pt idx="69">
                  <c:v>102.47</c:v>
                </c:pt>
                <c:pt idx="70">
                  <c:v>105</c:v>
                </c:pt>
                <c:pt idx="71">
                  <c:v>107.54</c:v>
                </c:pt>
                <c:pt idx="72">
                  <c:v>110.09</c:v>
                </c:pt>
                <c:pt idx="73">
                  <c:v>112.64</c:v>
                </c:pt>
                <c:pt idx="74">
                  <c:v>115.19</c:v>
                </c:pt>
                <c:pt idx="75">
                  <c:v>117.74000000000001</c:v>
                </c:pt>
                <c:pt idx="76">
                  <c:v>120.28</c:v>
                </c:pt>
                <c:pt idx="77">
                  <c:v>122.82</c:v>
                </c:pt>
                <c:pt idx="78">
                  <c:v>125.35</c:v>
                </c:pt>
                <c:pt idx="79">
                  <c:v>127.86999999999999</c:v>
                </c:pt>
                <c:pt idx="80">
                  <c:v>130.39000000000001</c:v>
                </c:pt>
                <c:pt idx="81">
                  <c:v>132.91</c:v>
                </c:pt>
                <c:pt idx="82">
                  <c:v>135.41</c:v>
                </c:pt>
                <c:pt idx="83">
                  <c:v>137.9</c:v>
                </c:pt>
                <c:pt idx="84">
                  <c:v>140.38000000000002</c:v>
                </c:pt>
                <c:pt idx="85">
                  <c:v>142.83000000000001</c:v>
                </c:pt>
                <c:pt idx="86">
                  <c:v>145.26</c:v>
                </c:pt>
                <c:pt idx="87">
                  <c:v>147.66999999999999</c:v>
                </c:pt>
                <c:pt idx="88">
                  <c:v>150.03</c:v>
                </c:pt>
                <c:pt idx="89">
                  <c:v>152.4</c:v>
                </c:pt>
                <c:pt idx="90">
                  <c:v>154.76</c:v>
                </c:pt>
              </c:numCache>
            </c:numRef>
          </c:val>
        </c:ser>
        <c:ser>
          <c:idx val="5"/>
          <c:order val="5"/>
          <c:tx>
            <c:strRef>
              <c:f>Hárok1!$A$31</c:f>
              <c:strCache>
                <c:ptCount val="1"/>
                <c:pt idx="0">
                  <c:v>Druhý pilier 4%, dobrovoľný vstup, naviazanie dôch. veku na dĺžku dožitia, inflačná valorizácia</c:v>
                </c:pt>
              </c:strCache>
            </c:strRef>
          </c:tx>
          <c:marker>
            <c:symbol val="none"/>
          </c:marker>
          <c:val>
            <c:numRef>
              <c:f>Hárok1!$B$33:$CN$33</c:f>
              <c:numCache>
                <c:formatCode>General</c:formatCode>
                <c:ptCount val="91"/>
                <c:pt idx="0">
                  <c:v>1.22</c:v>
                </c:pt>
                <c:pt idx="1">
                  <c:v>2.1800000000000002</c:v>
                </c:pt>
                <c:pt idx="2">
                  <c:v>2.8499999999999996</c:v>
                </c:pt>
                <c:pt idx="3">
                  <c:v>3.2800000000000002</c:v>
                </c:pt>
                <c:pt idx="4">
                  <c:v>3.51</c:v>
                </c:pt>
                <c:pt idx="5">
                  <c:v>3.56</c:v>
                </c:pt>
                <c:pt idx="6">
                  <c:v>3.4899999999999998</c:v>
                </c:pt>
                <c:pt idx="7">
                  <c:v>3.3</c:v>
                </c:pt>
                <c:pt idx="8">
                  <c:v>3.01</c:v>
                </c:pt>
                <c:pt idx="9">
                  <c:v>2.71</c:v>
                </c:pt>
                <c:pt idx="10">
                  <c:v>2.38</c:v>
                </c:pt>
                <c:pt idx="11">
                  <c:v>2.04</c:v>
                </c:pt>
                <c:pt idx="12">
                  <c:v>1.74</c:v>
                </c:pt>
                <c:pt idx="13">
                  <c:v>1.47</c:v>
                </c:pt>
                <c:pt idx="14">
                  <c:v>1.25</c:v>
                </c:pt>
                <c:pt idx="15">
                  <c:v>1.0900000000000001</c:v>
                </c:pt>
                <c:pt idx="16">
                  <c:v>0.97000000000000008</c:v>
                </c:pt>
                <c:pt idx="17">
                  <c:v>0.91</c:v>
                </c:pt>
                <c:pt idx="18">
                  <c:v>0.91</c:v>
                </c:pt>
                <c:pt idx="19">
                  <c:v>0.94000000000000006</c:v>
                </c:pt>
                <c:pt idx="20">
                  <c:v>1.03</c:v>
                </c:pt>
                <c:pt idx="21">
                  <c:v>1.1700000000000002</c:v>
                </c:pt>
                <c:pt idx="22">
                  <c:v>1.36</c:v>
                </c:pt>
                <c:pt idx="23">
                  <c:v>1.6</c:v>
                </c:pt>
                <c:pt idx="24">
                  <c:v>1.9000000000000001</c:v>
                </c:pt>
                <c:pt idx="25">
                  <c:v>2.23</c:v>
                </c:pt>
                <c:pt idx="26">
                  <c:v>2.62</c:v>
                </c:pt>
                <c:pt idx="27">
                  <c:v>3.06</c:v>
                </c:pt>
                <c:pt idx="28">
                  <c:v>3.56</c:v>
                </c:pt>
                <c:pt idx="29">
                  <c:v>4.0999999999999996</c:v>
                </c:pt>
                <c:pt idx="30">
                  <c:v>4.7</c:v>
                </c:pt>
                <c:pt idx="31">
                  <c:v>5.29</c:v>
                </c:pt>
                <c:pt idx="32">
                  <c:v>5.99</c:v>
                </c:pt>
                <c:pt idx="33">
                  <c:v>6.76</c:v>
                </c:pt>
                <c:pt idx="34">
                  <c:v>7.6099999999999994</c:v>
                </c:pt>
                <c:pt idx="35">
                  <c:v>8.5400000000000009</c:v>
                </c:pt>
                <c:pt idx="36">
                  <c:v>9.5500000000000007</c:v>
                </c:pt>
                <c:pt idx="37">
                  <c:v>10.629999999999999</c:v>
                </c:pt>
                <c:pt idx="38">
                  <c:v>11.66</c:v>
                </c:pt>
                <c:pt idx="39">
                  <c:v>12.860000000000001</c:v>
                </c:pt>
                <c:pt idx="40">
                  <c:v>14.15</c:v>
                </c:pt>
                <c:pt idx="41">
                  <c:v>15.52</c:v>
                </c:pt>
                <c:pt idx="42">
                  <c:v>16.95</c:v>
                </c:pt>
                <c:pt idx="43">
                  <c:v>18.439999999999998</c:v>
                </c:pt>
                <c:pt idx="44">
                  <c:v>20.010000000000005</c:v>
                </c:pt>
                <c:pt idx="45">
                  <c:v>21.62</c:v>
                </c:pt>
                <c:pt idx="46">
                  <c:v>23.03</c:v>
                </c:pt>
                <c:pt idx="47">
                  <c:v>24.72</c:v>
                </c:pt>
                <c:pt idx="48">
                  <c:v>26.439999999999998</c:v>
                </c:pt>
                <c:pt idx="49">
                  <c:v>28.21</c:v>
                </c:pt>
                <c:pt idx="50">
                  <c:v>30.03</c:v>
                </c:pt>
                <c:pt idx="51">
                  <c:v>31.93</c:v>
                </c:pt>
                <c:pt idx="52">
                  <c:v>33.910000000000004</c:v>
                </c:pt>
                <c:pt idx="53">
                  <c:v>35.980000000000004</c:v>
                </c:pt>
                <c:pt idx="54">
                  <c:v>38.120000000000005</c:v>
                </c:pt>
                <c:pt idx="55">
                  <c:v>40.300000000000011</c:v>
                </c:pt>
                <c:pt idx="56">
                  <c:v>42.52</c:v>
                </c:pt>
                <c:pt idx="57">
                  <c:v>44.75</c:v>
                </c:pt>
                <c:pt idx="58">
                  <c:v>46.98</c:v>
                </c:pt>
                <c:pt idx="59">
                  <c:v>49.2</c:v>
                </c:pt>
                <c:pt idx="60">
                  <c:v>51.42</c:v>
                </c:pt>
                <c:pt idx="61">
                  <c:v>53.61</c:v>
                </c:pt>
                <c:pt idx="62">
                  <c:v>55.77</c:v>
                </c:pt>
                <c:pt idx="63">
                  <c:v>57.9</c:v>
                </c:pt>
                <c:pt idx="64">
                  <c:v>59.99</c:v>
                </c:pt>
                <c:pt idx="65">
                  <c:v>62.05</c:v>
                </c:pt>
                <c:pt idx="66">
                  <c:v>64.09</c:v>
                </c:pt>
                <c:pt idx="67">
                  <c:v>66.11</c:v>
                </c:pt>
                <c:pt idx="68">
                  <c:v>68.11</c:v>
                </c:pt>
                <c:pt idx="69">
                  <c:v>70.11</c:v>
                </c:pt>
                <c:pt idx="70">
                  <c:v>72.11999999999999</c:v>
                </c:pt>
                <c:pt idx="71">
                  <c:v>74.149999999999991</c:v>
                </c:pt>
                <c:pt idx="72">
                  <c:v>76.179999999999993</c:v>
                </c:pt>
                <c:pt idx="73">
                  <c:v>78.23</c:v>
                </c:pt>
                <c:pt idx="74">
                  <c:v>80.28</c:v>
                </c:pt>
                <c:pt idx="75">
                  <c:v>82.34</c:v>
                </c:pt>
                <c:pt idx="76">
                  <c:v>84.39</c:v>
                </c:pt>
                <c:pt idx="77">
                  <c:v>86.440000000000012</c:v>
                </c:pt>
                <c:pt idx="78">
                  <c:v>88.490000000000009</c:v>
                </c:pt>
                <c:pt idx="79">
                  <c:v>90.54</c:v>
                </c:pt>
                <c:pt idx="80">
                  <c:v>92.58</c:v>
                </c:pt>
                <c:pt idx="81">
                  <c:v>94.61999999999999</c:v>
                </c:pt>
                <c:pt idx="82">
                  <c:v>96.649999999999991</c:v>
                </c:pt>
                <c:pt idx="83">
                  <c:v>98.66</c:v>
                </c:pt>
                <c:pt idx="84">
                  <c:v>100.64999999999999</c:v>
                </c:pt>
                <c:pt idx="85">
                  <c:v>102.63</c:v>
                </c:pt>
                <c:pt idx="86">
                  <c:v>104.58</c:v>
                </c:pt>
                <c:pt idx="87">
                  <c:v>106.5</c:v>
                </c:pt>
                <c:pt idx="88">
                  <c:v>108.38</c:v>
                </c:pt>
                <c:pt idx="89">
                  <c:v>110.27</c:v>
                </c:pt>
                <c:pt idx="90">
                  <c:v>112.14999999999999</c:v>
                </c:pt>
              </c:numCache>
            </c:numRef>
          </c:val>
        </c:ser>
        <c:dLbls/>
        <c:marker val="1"/>
        <c:axId val="46425984"/>
        <c:axId val="46427520"/>
      </c:lineChart>
      <c:catAx>
        <c:axId val="46425984"/>
        <c:scaling>
          <c:orientation val="minMax"/>
        </c:scaling>
        <c:axPos val="b"/>
        <c:numFmt formatCode="General" sourceLinked="1"/>
        <c:tickLblPos val="high"/>
        <c:crossAx val="46427520"/>
        <c:crosses val="autoZero"/>
        <c:auto val="1"/>
        <c:lblAlgn val="ctr"/>
        <c:lblOffset val="100"/>
      </c:catAx>
      <c:valAx>
        <c:axId val="46427520"/>
        <c:scaling>
          <c:orientation val="minMax"/>
          <c:max val="300"/>
          <c:min val="0"/>
        </c:scaling>
        <c:axPos val="l"/>
        <c:majorGridlines/>
        <c:numFmt formatCode="General" sourceLinked="1"/>
        <c:tickLblPos val="nextTo"/>
        <c:crossAx val="46425984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Bilancia penzijného systému (% HDP)</a:t>
            </a:r>
            <a:endParaRPr lang="en-US"/>
          </a:p>
        </c:rich>
      </c:tx>
    </c:title>
    <c:plotArea>
      <c:layout>
        <c:manualLayout>
          <c:layoutTarget val="inner"/>
          <c:xMode val="edge"/>
          <c:yMode val="edge"/>
          <c:x val="4.2957460506115985E-2"/>
          <c:y val="0.21025549902593374"/>
          <c:w val="0.93727614236899648"/>
          <c:h val="0.57813463267382326"/>
        </c:manualLayout>
      </c:layout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Hárok1!$B$37:$CN$37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Hárok1!$B$4:$CN$4</c:f>
              <c:numCache>
                <c:formatCode>General</c:formatCode>
                <c:ptCount val="91"/>
                <c:pt idx="0">
                  <c:v>-0.99</c:v>
                </c:pt>
                <c:pt idx="1">
                  <c:v>-0.84000000000000008</c:v>
                </c:pt>
                <c:pt idx="2">
                  <c:v>-0.69000000000000006</c:v>
                </c:pt>
                <c:pt idx="3">
                  <c:v>-0.56000000000000005</c:v>
                </c:pt>
                <c:pt idx="4">
                  <c:v>-0.47000000000000003</c:v>
                </c:pt>
                <c:pt idx="5">
                  <c:v>-0.43000000000000005</c:v>
                </c:pt>
                <c:pt idx="6">
                  <c:v>-0.39000000000000007</c:v>
                </c:pt>
                <c:pt idx="7">
                  <c:v>-0.37000000000000005</c:v>
                </c:pt>
                <c:pt idx="8">
                  <c:v>-0.35000000000000003</c:v>
                </c:pt>
                <c:pt idx="9">
                  <c:v>-0.35000000000000003</c:v>
                </c:pt>
                <c:pt idx="10">
                  <c:v>-0.37000000000000005</c:v>
                </c:pt>
                <c:pt idx="11">
                  <c:v>-0.42000000000000004</c:v>
                </c:pt>
                <c:pt idx="12">
                  <c:v>-0.51</c:v>
                </c:pt>
                <c:pt idx="13">
                  <c:v>-0.60000000000000009</c:v>
                </c:pt>
                <c:pt idx="14">
                  <c:v>-0.72000000000000008</c:v>
                </c:pt>
                <c:pt idx="15">
                  <c:v>-0.83000000000000007</c:v>
                </c:pt>
                <c:pt idx="16">
                  <c:v>-0.95000000000000007</c:v>
                </c:pt>
                <c:pt idx="17">
                  <c:v>-1.07</c:v>
                </c:pt>
                <c:pt idx="18">
                  <c:v>-1.1800000000000002</c:v>
                </c:pt>
                <c:pt idx="19">
                  <c:v>-1.28</c:v>
                </c:pt>
                <c:pt idx="20">
                  <c:v>-1.3800000000000001</c:v>
                </c:pt>
                <c:pt idx="21">
                  <c:v>-1.47</c:v>
                </c:pt>
                <c:pt idx="22">
                  <c:v>-1.57</c:v>
                </c:pt>
                <c:pt idx="23">
                  <c:v>-1.6900000000000002</c:v>
                </c:pt>
                <c:pt idx="24">
                  <c:v>-1.82</c:v>
                </c:pt>
                <c:pt idx="25">
                  <c:v>-1.9700000000000002</c:v>
                </c:pt>
                <c:pt idx="26">
                  <c:v>-2.13</c:v>
                </c:pt>
                <c:pt idx="27">
                  <c:v>-2.2999999999999998</c:v>
                </c:pt>
                <c:pt idx="28">
                  <c:v>-2.4699999999999998</c:v>
                </c:pt>
                <c:pt idx="29">
                  <c:v>-2.64</c:v>
                </c:pt>
                <c:pt idx="30">
                  <c:v>-2.82</c:v>
                </c:pt>
                <c:pt idx="31">
                  <c:v>-2.9899999999999998</c:v>
                </c:pt>
                <c:pt idx="32">
                  <c:v>-3.17</c:v>
                </c:pt>
                <c:pt idx="33">
                  <c:v>-3.34</c:v>
                </c:pt>
                <c:pt idx="34">
                  <c:v>-3.51</c:v>
                </c:pt>
                <c:pt idx="35">
                  <c:v>-3.68</c:v>
                </c:pt>
                <c:pt idx="36">
                  <c:v>-3.8499999999999996</c:v>
                </c:pt>
                <c:pt idx="37">
                  <c:v>-4.0199999999999996</c:v>
                </c:pt>
                <c:pt idx="38">
                  <c:v>-4.1899999999999995</c:v>
                </c:pt>
                <c:pt idx="39">
                  <c:v>-4.3499999999999996</c:v>
                </c:pt>
                <c:pt idx="40">
                  <c:v>-4.51</c:v>
                </c:pt>
                <c:pt idx="41">
                  <c:v>-4.6599999999999993</c:v>
                </c:pt>
                <c:pt idx="42">
                  <c:v>-4.8099999999999996</c:v>
                </c:pt>
                <c:pt idx="43">
                  <c:v>-4.95</c:v>
                </c:pt>
                <c:pt idx="44">
                  <c:v>-5.09</c:v>
                </c:pt>
                <c:pt idx="45">
                  <c:v>-5.21</c:v>
                </c:pt>
                <c:pt idx="46">
                  <c:v>-5.33</c:v>
                </c:pt>
                <c:pt idx="47">
                  <c:v>-5.42</c:v>
                </c:pt>
                <c:pt idx="48">
                  <c:v>-5.5</c:v>
                </c:pt>
                <c:pt idx="49">
                  <c:v>-5.57</c:v>
                </c:pt>
                <c:pt idx="50">
                  <c:v>-5.63</c:v>
                </c:pt>
                <c:pt idx="51">
                  <c:v>-5.68</c:v>
                </c:pt>
                <c:pt idx="52">
                  <c:v>-5.72</c:v>
                </c:pt>
                <c:pt idx="53">
                  <c:v>-5.74</c:v>
                </c:pt>
                <c:pt idx="54">
                  <c:v>-5.75</c:v>
                </c:pt>
                <c:pt idx="55">
                  <c:v>-5.74</c:v>
                </c:pt>
                <c:pt idx="56">
                  <c:v>-5.73</c:v>
                </c:pt>
                <c:pt idx="57">
                  <c:v>-5.71</c:v>
                </c:pt>
                <c:pt idx="58">
                  <c:v>-5.6899999999999995</c:v>
                </c:pt>
                <c:pt idx="59">
                  <c:v>-5.6599999999999993</c:v>
                </c:pt>
                <c:pt idx="60">
                  <c:v>-5.63</c:v>
                </c:pt>
                <c:pt idx="61">
                  <c:v>-5.6</c:v>
                </c:pt>
                <c:pt idx="62">
                  <c:v>-5.57</c:v>
                </c:pt>
                <c:pt idx="63">
                  <c:v>-5.54</c:v>
                </c:pt>
                <c:pt idx="64">
                  <c:v>-5.5</c:v>
                </c:pt>
                <c:pt idx="65">
                  <c:v>-5.46</c:v>
                </c:pt>
                <c:pt idx="66">
                  <c:v>-5.42</c:v>
                </c:pt>
                <c:pt idx="67">
                  <c:v>-5.37</c:v>
                </c:pt>
                <c:pt idx="68">
                  <c:v>-5.33</c:v>
                </c:pt>
                <c:pt idx="69">
                  <c:v>-5.29</c:v>
                </c:pt>
                <c:pt idx="70">
                  <c:v>-5.26</c:v>
                </c:pt>
                <c:pt idx="71">
                  <c:v>-5.22</c:v>
                </c:pt>
                <c:pt idx="72">
                  <c:v>-5.2</c:v>
                </c:pt>
                <c:pt idx="73">
                  <c:v>-5.17</c:v>
                </c:pt>
                <c:pt idx="74">
                  <c:v>-5.1499999999999995</c:v>
                </c:pt>
                <c:pt idx="75">
                  <c:v>-5.13</c:v>
                </c:pt>
                <c:pt idx="76">
                  <c:v>-5.1099999999999994</c:v>
                </c:pt>
                <c:pt idx="77">
                  <c:v>-5.09</c:v>
                </c:pt>
                <c:pt idx="78">
                  <c:v>-5.08</c:v>
                </c:pt>
                <c:pt idx="79">
                  <c:v>-5.07</c:v>
                </c:pt>
                <c:pt idx="80">
                  <c:v>-5.07</c:v>
                </c:pt>
                <c:pt idx="81">
                  <c:v>-5.07</c:v>
                </c:pt>
                <c:pt idx="82">
                  <c:v>-5.0599999999999996</c:v>
                </c:pt>
                <c:pt idx="83">
                  <c:v>-5.0599999999999996</c:v>
                </c:pt>
                <c:pt idx="84">
                  <c:v>-5.0599999999999996</c:v>
                </c:pt>
                <c:pt idx="85">
                  <c:v>-5.0599999999999996</c:v>
                </c:pt>
                <c:pt idx="86">
                  <c:v>-5.0599999999999996</c:v>
                </c:pt>
                <c:pt idx="87">
                  <c:v>-5.0599999999999996</c:v>
                </c:pt>
                <c:pt idx="88">
                  <c:v>-5.0599999999999996</c:v>
                </c:pt>
                <c:pt idx="89">
                  <c:v>-5.09</c:v>
                </c:pt>
                <c:pt idx="90">
                  <c:v>-5.13</c:v>
                </c:pt>
              </c:numCache>
            </c:numRef>
          </c:val>
        </c:ser>
        <c:ser>
          <c:idx val="1"/>
          <c:order val="1"/>
          <c:tx>
            <c:strRef>
              <c:f>Hárok1!$A$36</c:f>
              <c:strCache>
                <c:ptCount val="1"/>
                <c:pt idx="0">
                  <c:v>Druhý pilier 9%, povinný vstup (100% účasť v druhom pilieri), naviazanie dôch. veku na dĺžku dožitia, inflačná valorizácia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cat>
            <c:numRef>
              <c:f>Hárok1!$B$37:$CN$37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Hárok1!$B$39:$CN$39</c:f>
              <c:numCache>
                <c:formatCode>General</c:formatCode>
                <c:ptCount val="91"/>
                <c:pt idx="0">
                  <c:v>-1.79</c:v>
                </c:pt>
                <c:pt idx="1">
                  <c:v>-1.58</c:v>
                </c:pt>
                <c:pt idx="2">
                  <c:v>-1.37</c:v>
                </c:pt>
                <c:pt idx="3">
                  <c:v>-1.1700000000000002</c:v>
                </c:pt>
                <c:pt idx="4">
                  <c:v>-0.99</c:v>
                </c:pt>
                <c:pt idx="5">
                  <c:v>-0.84000000000000008</c:v>
                </c:pt>
                <c:pt idx="6">
                  <c:v>-0.72000000000000008</c:v>
                </c:pt>
                <c:pt idx="7">
                  <c:v>-0.62000000000000011</c:v>
                </c:pt>
                <c:pt idx="8">
                  <c:v>-0.55000000000000004</c:v>
                </c:pt>
                <c:pt idx="9">
                  <c:v>-0.51</c:v>
                </c:pt>
                <c:pt idx="10">
                  <c:v>-0.5</c:v>
                </c:pt>
                <c:pt idx="11">
                  <c:v>-0.5</c:v>
                </c:pt>
                <c:pt idx="12">
                  <c:v>-0.52</c:v>
                </c:pt>
                <c:pt idx="13">
                  <c:v>-0.56999999999999995</c:v>
                </c:pt>
                <c:pt idx="14">
                  <c:v>-0.62000000000000011</c:v>
                </c:pt>
                <c:pt idx="15">
                  <c:v>-0.68</c:v>
                </c:pt>
                <c:pt idx="16">
                  <c:v>-0.7400000000000001</c:v>
                </c:pt>
                <c:pt idx="17">
                  <c:v>-0.79</c:v>
                </c:pt>
                <c:pt idx="18">
                  <c:v>-0.84000000000000008</c:v>
                </c:pt>
                <c:pt idx="19">
                  <c:v>-0.89</c:v>
                </c:pt>
                <c:pt idx="20">
                  <c:v>-0.94000000000000006</c:v>
                </c:pt>
                <c:pt idx="21">
                  <c:v>-0.99</c:v>
                </c:pt>
                <c:pt idx="22">
                  <c:v>-1.03</c:v>
                </c:pt>
                <c:pt idx="23">
                  <c:v>-1.0900000000000001</c:v>
                </c:pt>
                <c:pt idx="24">
                  <c:v>-1.1299999999999997</c:v>
                </c:pt>
                <c:pt idx="25">
                  <c:v>-1.1700000000000002</c:v>
                </c:pt>
                <c:pt idx="26">
                  <c:v>-1.2</c:v>
                </c:pt>
                <c:pt idx="27">
                  <c:v>-1.24</c:v>
                </c:pt>
                <c:pt idx="28">
                  <c:v>-1.28</c:v>
                </c:pt>
                <c:pt idx="29">
                  <c:v>-1.31</c:v>
                </c:pt>
                <c:pt idx="30">
                  <c:v>-1.34</c:v>
                </c:pt>
                <c:pt idx="31">
                  <c:v>-1.36</c:v>
                </c:pt>
                <c:pt idx="32">
                  <c:v>-1.3900000000000001</c:v>
                </c:pt>
                <c:pt idx="33">
                  <c:v>-1.43</c:v>
                </c:pt>
                <c:pt idx="34">
                  <c:v>-1.47</c:v>
                </c:pt>
                <c:pt idx="35">
                  <c:v>-1.51</c:v>
                </c:pt>
                <c:pt idx="36">
                  <c:v>-1.55</c:v>
                </c:pt>
                <c:pt idx="37">
                  <c:v>-1.58</c:v>
                </c:pt>
                <c:pt idx="38">
                  <c:v>-1.59</c:v>
                </c:pt>
                <c:pt idx="39">
                  <c:v>-1.6300000000000001</c:v>
                </c:pt>
                <c:pt idx="40">
                  <c:v>-1.6700000000000002</c:v>
                </c:pt>
                <c:pt idx="41">
                  <c:v>-1.7</c:v>
                </c:pt>
                <c:pt idx="42">
                  <c:v>-1.73</c:v>
                </c:pt>
                <c:pt idx="43">
                  <c:v>-1.76</c:v>
                </c:pt>
                <c:pt idx="44">
                  <c:v>-1.8</c:v>
                </c:pt>
                <c:pt idx="45">
                  <c:v>-1.83</c:v>
                </c:pt>
                <c:pt idx="46">
                  <c:v>-1.85</c:v>
                </c:pt>
                <c:pt idx="47">
                  <c:v>-1.8800000000000001</c:v>
                </c:pt>
                <c:pt idx="48">
                  <c:v>-1.9100000000000001</c:v>
                </c:pt>
                <c:pt idx="49">
                  <c:v>-1.9400000000000002</c:v>
                </c:pt>
                <c:pt idx="50">
                  <c:v>-1.9600000000000002</c:v>
                </c:pt>
                <c:pt idx="51">
                  <c:v>-1.9600000000000002</c:v>
                </c:pt>
                <c:pt idx="52">
                  <c:v>-1.9300000000000002</c:v>
                </c:pt>
                <c:pt idx="53">
                  <c:v>-1.8800000000000001</c:v>
                </c:pt>
                <c:pt idx="54">
                  <c:v>-1.83</c:v>
                </c:pt>
                <c:pt idx="55">
                  <c:v>-1.76</c:v>
                </c:pt>
                <c:pt idx="56">
                  <c:v>-1.6800000000000002</c:v>
                </c:pt>
                <c:pt idx="57">
                  <c:v>-1.59</c:v>
                </c:pt>
                <c:pt idx="58">
                  <c:v>-1.5</c:v>
                </c:pt>
                <c:pt idx="59">
                  <c:v>-1.4</c:v>
                </c:pt>
                <c:pt idx="60">
                  <c:v>-1.3</c:v>
                </c:pt>
                <c:pt idx="61">
                  <c:v>-1.2</c:v>
                </c:pt>
                <c:pt idx="62">
                  <c:v>-1.0900000000000001</c:v>
                </c:pt>
                <c:pt idx="63">
                  <c:v>-0.99</c:v>
                </c:pt>
                <c:pt idx="64">
                  <c:v>-0.88</c:v>
                </c:pt>
                <c:pt idx="65">
                  <c:v>-0.78</c:v>
                </c:pt>
                <c:pt idx="66">
                  <c:v>-0.69000000000000006</c:v>
                </c:pt>
                <c:pt idx="67">
                  <c:v>-0.60000000000000009</c:v>
                </c:pt>
                <c:pt idx="68">
                  <c:v>-0.52</c:v>
                </c:pt>
                <c:pt idx="69">
                  <c:v>-0.45</c:v>
                </c:pt>
                <c:pt idx="70">
                  <c:v>-0.39000000000000007</c:v>
                </c:pt>
                <c:pt idx="71">
                  <c:v>-0.35000000000000003</c:v>
                </c:pt>
                <c:pt idx="72">
                  <c:v>-0.31000000000000005</c:v>
                </c:pt>
                <c:pt idx="73">
                  <c:v>-0.27</c:v>
                </c:pt>
                <c:pt idx="74">
                  <c:v>-0.24000000000000002</c:v>
                </c:pt>
                <c:pt idx="75">
                  <c:v>-0.22</c:v>
                </c:pt>
                <c:pt idx="76">
                  <c:v>-0.2</c:v>
                </c:pt>
                <c:pt idx="77">
                  <c:v>-0.18000000000000002</c:v>
                </c:pt>
                <c:pt idx="78">
                  <c:v>-0.17</c:v>
                </c:pt>
                <c:pt idx="79">
                  <c:v>-0.16</c:v>
                </c:pt>
                <c:pt idx="80">
                  <c:v>-0.15000000000000002</c:v>
                </c:pt>
                <c:pt idx="81">
                  <c:v>-0.15000000000000002</c:v>
                </c:pt>
                <c:pt idx="82">
                  <c:v>-0.15000000000000002</c:v>
                </c:pt>
                <c:pt idx="83">
                  <c:v>-0.14000000000000001</c:v>
                </c:pt>
                <c:pt idx="84">
                  <c:v>-0.13</c:v>
                </c:pt>
                <c:pt idx="85">
                  <c:v>-0.13</c:v>
                </c:pt>
                <c:pt idx="86">
                  <c:v>-0.12000000000000001</c:v>
                </c:pt>
                <c:pt idx="87">
                  <c:v>-0.1</c:v>
                </c:pt>
                <c:pt idx="88">
                  <c:v>-9.0000000000000011E-2</c:v>
                </c:pt>
                <c:pt idx="89">
                  <c:v>-9.0000000000000011E-2</c:v>
                </c:pt>
                <c:pt idx="90">
                  <c:v>-0.1</c:v>
                </c:pt>
              </c:numCache>
            </c:numRef>
          </c:val>
        </c:ser>
        <c:dLbls/>
        <c:marker val="1"/>
        <c:axId val="46488576"/>
        <c:axId val="46514944"/>
      </c:lineChart>
      <c:catAx>
        <c:axId val="46488576"/>
        <c:scaling>
          <c:orientation val="minMax"/>
        </c:scaling>
        <c:axPos val="b"/>
        <c:numFmt formatCode="General" sourceLinked="1"/>
        <c:tickLblPos val="high"/>
        <c:crossAx val="46514944"/>
        <c:crosses val="autoZero"/>
        <c:auto val="1"/>
        <c:lblAlgn val="ctr"/>
        <c:lblOffset val="100"/>
      </c:catAx>
      <c:valAx>
        <c:axId val="46514944"/>
        <c:scaling>
          <c:orientation val="minMax"/>
          <c:min val="-6"/>
        </c:scaling>
        <c:axPos val="l"/>
        <c:majorGridlines/>
        <c:numFmt formatCode="General" sourceLinked="1"/>
        <c:tickLblPos val="nextTo"/>
        <c:crossAx val="4648857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4283308926006895E-2"/>
          <c:y val="0.80840659384650426"/>
          <c:w val="0.94346371797864881"/>
          <c:h val="0.15333738128930072"/>
        </c:manualLayout>
      </c:layout>
    </c:legend>
    <c:plotVisOnly val="1"/>
    <c:dispBlanksAs val="gap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/>
            </a:pPr>
            <a:r>
              <a:rPr lang="sk-SK"/>
              <a:t>Dlh penzijného systému (% HDP)</a:t>
            </a:r>
            <a:endParaRPr lang="en-US"/>
          </a:p>
        </c:rich>
      </c:tx>
    </c:title>
    <c:plotArea>
      <c:layout/>
      <c:lineChart>
        <c:grouping val="standard"/>
        <c:ser>
          <c:idx val="0"/>
          <c:order val="0"/>
          <c:tx>
            <c:strRef>
              <c:f>Hárok1!$A$1</c:f>
              <c:strCache>
                <c:ptCount val="1"/>
                <c:pt idx="0">
                  <c:v>Bez druhého piliera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Hárok1!$B$2:$CN$2</c:f>
              <c:numCache>
                <c:formatCode>General</c:formatCode>
                <c:ptCount val="9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  <c:pt idx="51">
                  <c:v>2061</c:v>
                </c:pt>
                <c:pt idx="52">
                  <c:v>2062</c:v>
                </c:pt>
                <c:pt idx="53">
                  <c:v>2063</c:v>
                </c:pt>
                <c:pt idx="54">
                  <c:v>2064</c:v>
                </c:pt>
                <c:pt idx="55">
                  <c:v>2065</c:v>
                </c:pt>
                <c:pt idx="56">
                  <c:v>2066</c:v>
                </c:pt>
                <c:pt idx="57">
                  <c:v>2067</c:v>
                </c:pt>
                <c:pt idx="58">
                  <c:v>2068</c:v>
                </c:pt>
                <c:pt idx="59">
                  <c:v>2069</c:v>
                </c:pt>
                <c:pt idx="60">
                  <c:v>2070</c:v>
                </c:pt>
                <c:pt idx="61">
                  <c:v>2071</c:v>
                </c:pt>
                <c:pt idx="62">
                  <c:v>2072</c:v>
                </c:pt>
                <c:pt idx="63">
                  <c:v>2073</c:v>
                </c:pt>
                <c:pt idx="64">
                  <c:v>2074</c:v>
                </c:pt>
                <c:pt idx="65">
                  <c:v>2075</c:v>
                </c:pt>
                <c:pt idx="66">
                  <c:v>2076</c:v>
                </c:pt>
                <c:pt idx="67">
                  <c:v>2077</c:v>
                </c:pt>
                <c:pt idx="68">
                  <c:v>2078</c:v>
                </c:pt>
                <c:pt idx="69">
                  <c:v>2079</c:v>
                </c:pt>
                <c:pt idx="70">
                  <c:v>2080</c:v>
                </c:pt>
                <c:pt idx="71">
                  <c:v>2081</c:v>
                </c:pt>
                <c:pt idx="72">
                  <c:v>2082</c:v>
                </c:pt>
                <c:pt idx="73">
                  <c:v>2083</c:v>
                </c:pt>
                <c:pt idx="74">
                  <c:v>2084</c:v>
                </c:pt>
                <c:pt idx="75">
                  <c:v>2085</c:v>
                </c:pt>
                <c:pt idx="76">
                  <c:v>2086</c:v>
                </c:pt>
                <c:pt idx="77">
                  <c:v>2087</c:v>
                </c:pt>
                <c:pt idx="78">
                  <c:v>2088</c:v>
                </c:pt>
                <c:pt idx="79">
                  <c:v>2089</c:v>
                </c:pt>
                <c:pt idx="80">
                  <c:v>2090</c:v>
                </c:pt>
                <c:pt idx="81">
                  <c:v>2091</c:v>
                </c:pt>
                <c:pt idx="82">
                  <c:v>2092</c:v>
                </c:pt>
                <c:pt idx="83">
                  <c:v>2093</c:v>
                </c:pt>
                <c:pt idx="84">
                  <c:v>2094</c:v>
                </c:pt>
                <c:pt idx="85">
                  <c:v>2095</c:v>
                </c:pt>
                <c:pt idx="86">
                  <c:v>2096</c:v>
                </c:pt>
                <c:pt idx="87">
                  <c:v>2097</c:v>
                </c:pt>
                <c:pt idx="88">
                  <c:v>2098</c:v>
                </c:pt>
                <c:pt idx="89">
                  <c:v>2099</c:v>
                </c:pt>
                <c:pt idx="90">
                  <c:v>2100</c:v>
                </c:pt>
              </c:numCache>
            </c:numRef>
          </c:cat>
          <c:val>
            <c:numRef>
              <c:f>Hárok1!$B$3:$CN$3</c:f>
              <c:numCache>
                <c:formatCode>General</c:formatCode>
                <c:ptCount val="91"/>
                <c:pt idx="0">
                  <c:v>0.99</c:v>
                </c:pt>
                <c:pt idx="1">
                  <c:v>1.8</c:v>
                </c:pt>
                <c:pt idx="2">
                  <c:v>2.4099999999999997</c:v>
                </c:pt>
                <c:pt idx="3">
                  <c:v>2.8699999999999997</c:v>
                </c:pt>
                <c:pt idx="4">
                  <c:v>3.22</c:v>
                </c:pt>
                <c:pt idx="5">
                  <c:v>3.52</c:v>
                </c:pt>
                <c:pt idx="6">
                  <c:v>3.7800000000000002</c:v>
                </c:pt>
                <c:pt idx="7">
                  <c:v>4.01</c:v>
                </c:pt>
                <c:pt idx="8">
                  <c:v>4.22</c:v>
                </c:pt>
                <c:pt idx="9">
                  <c:v>4.4300000000000006</c:v>
                </c:pt>
                <c:pt idx="10">
                  <c:v>4.6599999999999993</c:v>
                </c:pt>
                <c:pt idx="11">
                  <c:v>4.95</c:v>
                </c:pt>
                <c:pt idx="12">
                  <c:v>5.34</c:v>
                </c:pt>
                <c:pt idx="13">
                  <c:v>5.8199999999999994</c:v>
                </c:pt>
                <c:pt idx="14">
                  <c:v>6.4</c:v>
                </c:pt>
                <c:pt idx="15">
                  <c:v>7.1</c:v>
                </c:pt>
                <c:pt idx="16">
                  <c:v>7.89</c:v>
                </c:pt>
                <c:pt idx="17">
                  <c:v>8.8000000000000007</c:v>
                </c:pt>
                <c:pt idx="18">
                  <c:v>9.8000000000000007</c:v>
                </c:pt>
                <c:pt idx="19">
                  <c:v>10.88</c:v>
                </c:pt>
                <c:pt idx="20">
                  <c:v>12.04</c:v>
                </c:pt>
                <c:pt idx="21">
                  <c:v>13.31</c:v>
                </c:pt>
                <c:pt idx="22">
                  <c:v>14.69</c:v>
                </c:pt>
                <c:pt idx="23">
                  <c:v>16.21</c:v>
                </c:pt>
                <c:pt idx="24">
                  <c:v>17.88</c:v>
                </c:pt>
                <c:pt idx="25">
                  <c:v>19.71</c:v>
                </c:pt>
                <c:pt idx="26">
                  <c:v>21.71</c:v>
                </c:pt>
                <c:pt idx="27">
                  <c:v>23.88</c:v>
                </c:pt>
                <c:pt idx="28">
                  <c:v>26.21</c:v>
                </c:pt>
                <c:pt idx="29">
                  <c:v>28.71</c:v>
                </c:pt>
                <c:pt idx="30">
                  <c:v>31.38</c:v>
                </c:pt>
                <c:pt idx="31">
                  <c:v>34.230000000000011</c:v>
                </c:pt>
                <c:pt idx="32">
                  <c:v>37.24</c:v>
                </c:pt>
                <c:pt idx="33">
                  <c:v>40.43</c:v>
                </c:pt>
                <c:pt idx="34">
                  <c:v>43.8</c:v>
                </c:pt>
                <c:pt idx="35">
                  <c:v>47.349999999999994</c:v>
                </c:pt>
                <c:pt idx="36">
                  <c:v>51.09</c:v>
                </c:pt>
                <c:pt idx="37">
                  <c:v>55.01</c:v>
                </c:pt>
                <c:pt idx="38">
                  <c:v>59.1</c:v>
                </c:pt>
                <c:pt idx="39">
                  <c:v>63.349999999999994</c:v>
                </c:pt>
                <c:pt idx="40">
                  <c:v>67.739999999999995</c:v>
                </c:pt>
                <c:pt idx="41">
                  <c:v>72.28</c:v>
                </c:pt>
                <c:pt idx="42">
                  <c:v>76.92</c:v>
                </c:pt>
                <c:pt idx="43">
                  <c:v>81.669999999999987</c:v>
                </c:pt>
                <c:pt idx="44">
                  <c:v>86.53</c:v>
                </c:pt>
                <c:pt idx="45">
                  <c:v>91.45</c:v>
                </c:pt>
                <c:pt idx="46">
                  <c:v>96.43</c:v>
                </c:pt>
                <c:pt idx="47">
                  <c:v>101.44000000000001</c:v>
                </c:pt>
                <c:pt idx="48">
                  <c:v>106.46000000000001</c:v>
                </c:pt>
                <c:pt idx="49">
                  <c:v>111.47</c:v>
                </c:pt>
                <c:pt idx="50">
                  <c:v>116.52</c:v>
                </c:pt>
                <c:pt idx="51">
                  <c:v>121.6</c:v>
                </c:pt>
                <c:pt idx="52">
                  <c:v>126.67999999999999</c:v>
                </c:pt>
                <c:pt idx="53">
                  <c:v>131.76999999999998</c:v>
                </c:pt>
                <c:pt idx="54">
                  <c:v>136.83000000000001</c:v>
                </c:pt>
                <c:pt idx="55">
                  <c:v>141.86000000000001</c:v>
                </c:pt>
                <c:pt idx="56">
                  <c:v>146.85000000000002</c:v>
                </c:pt>
                <c:pt idx="57">
                  <c:v>151.80000000000001</c:v>
                </c:pt>
                <c:pt idx="58">
                  <c:v>156.69999999999999</c:v>
                </c:pt>
                <c:pt idx="59">
                  <c:v>161.54</c:v>
                </c:pt>
                <c:pt idx="60">
                  <c:v>166.33</c:v>
                </c:pt>
                <c:pt idx="61">
                  <c:v>171.06</c:v>
                </c:pt>
                <c:pt idx="62">
                  <c:v>175.73</c:v>
                </c:pt>
                <c:pt idx="63">
                  <c:v>180.36</c:v>
                </c:pt>
                <c:pt idx="64">
                  <c:v>184.92000000000002</c:v>
                </c:pt>
                <c:pt idx="65">
                  <c:v>189.41</c:v>
                </c:pt>
                <c:pt idx="66">
                  <c:v>193.84</c:v>
                </c:pt>
                <c:pt idx="67">
                  <c:v>198.2</c:v>
                </c:pt>
                <c:pt idx="68">
                  <c:v>202.5</c:v>
                </c:pt>
                <c:pt idx="69">
                  <c:v>206.73</c:v>
                </c:pt>
                <c:pt idx="70">
                  <c:v>210.91</c:v>
                </c:pt>
                <c:pt idx="71">
                  <c:v>215.03</c:v>
                </c:pt>
                <c:pt idx="72">
                  <c:v>219.1</c:v>
                </c:pt>
                <c:pt idx="73">
                  <c:v>223.12</c:v>
                </c:pt>
                <c:pt idx="74">
                  <c:v>227.1</c:v>
                </c:pt>
                <c:pt idx="75">
                  <c:v>231.04</c:v>
                </c:pt>
                <c:pt idx="76">
                  <c:v>234.94</c:v>
                </c:pt>
                <c:pt idx="77">
                  <c:v>238.8</c:v>
                </c:pt>
                <c:pt idx="78">
                  <c:v>242.64</c:v>
                </c:pt>
                <c:pt idx="79">
                  <c:v>246.44</c:v>
                </c:pt>
                <c:pt idx="80">
                  <c:v>250.22</c:v>
                </c:pt>
                <c:pt idx="81">
                  <c:v>253.97</c:v>
                </c:pt>
                <c:pt idx="82">
                  <c:v>257.7</c:v>
                </c:pt>
                <c:pt idx="83">
                  <c:v>261.41999999999996</c:v>
                </c:pt>
                <c:pt idx="84">
                  <c:v>265.11</c:v>
                </c:pt>
                <c:pt idx="85">
                  <c:v>268.77999999999992</c:v>
                </c:pt>
                <c:pt idx="86">
                  <c:v>272.42999999999995</c:v>
                </c:pt>
                <c:pt idx="87">
                  <c:v>276.06</c:v>
                </c:pt>
                <c:pt idx="88">
                  <c:v>279.67</c:v>
                </c:pt>
                <c:pt idx="89">
                  <c:v>283.28999999999996</c:v>
                </c:pt>
                <c:pt idx="90">
                  <c:v>286.92999999999995</c:v>
                </c:pt>
              </c:numCache>
            </c:numRef>
          </c:val>
        </c:ser>
        <c:ser>
          <c:idx val="1"/>
          <c:order val="1"/>
          <c:tx>
            <c:strRef>
              <c:f>Hárok1!$A$36</c:f>
              <c:strCache>
                <c:ptCount val="1"/>
                <c:pt idx="0">
                  <c:v>Druhý pilier 9%, povinný vstup (100% účasť v druhom pilieri), naviazanie dôch. veku na dĺžku dožitia, inflačná valorizácia</c:v>
                </c:pt>
              </c:strCache>
            </c:strRef>
          </c:tx>
          <c:spPr>
            <a:ln>
              <a:solidFill>
                <a:srgbClr val="3820EC"/>
              </a:solidFill>
            </a:ln>
          </c:spPr>
          <c:marker>
            <c:symbol val="none"/>
          </c:marker>
          <c:val>
            <c:numRef>
              <c:f>Hárok1!$B$38:$CN$38</c:f>
              <c:numCache>
                <c:formatCode>General</c:formatCode>
                <c:ptCount val="91"/>
                <c:pt idx="0">
                  <c:v>1.79</c:v>
                </c:pt>
                <c:pt idx="1">
                  <c:v>3.3099999999999996</c:v>
                </c:pt>
                <c:pt idx="2">
                  <c:v>4.5199999999999996</c:v>
                </c:pt>
                <c:pt idx="3">
                  <c:v>5.5</c:v>
                </c:pt>
                <c:pt idx="4">
                  <c:v>6.24</c:v>
                </c:pt>
                <c:pt idx="5">
                  <c:v>6.83</c:v>
                </c:pt>
                <c:pt idx="6">
                  <c:v>7.29</c:v>
                </c:pt>
                <c:pt idx="7">
                  <c:v>7.64</c:v>
                </c:pt>
                <c:pt idx="8">
                  <c:v>7.88</c:v>
                </c:pt>
                <c:pt idx="9">
                  <c:v>8.120000000000001</c:v>
                </c:pt>
                <c:pt idx="10">
                  <c:v>8.3600000000000012</c:v>
                </c:pt>
                <c:pt idx="11">
                  <c:v>8.58</c:v>
                </c:pt>
                <c:pt idx="12">
                  <c:v>8.9</c:v>
                </c:pt>
                <c:pt idx="13">
                  <c:v>9.2000000000000011</c:v>
                </c:pt>
                <c:pt idx="14">
                  <c:v>9.59</c:v>
                </c:pt>
                <c:pt idx="15">
                  <c:v>10.01</c:v>
                </c:pt>
                <c:pt idx="16">
                  <c:v>10.53</c:v>
                </c:pt>
                <c:pt idx="17">
                  <c:v>11.05</c:v>
                </c:pt>
                <c:pt idx="18">
                  <c:v>11.66</c:v>
                </c:pt>
                <c:pt idx="19">
                  <c:v>12.19</c:v>
                </c:pt>
                <c:pt idx="20">
                  <c:v>12.89</c:v>
                </c:pt>
                <c:pt idx="21">
                  <c:v>13.66</c:v>
                </c:pt>
                <c:pt idx="22">
                  <c:v>14.51</c:v>
                </c:pt>
                <c:pt idx="23">
                  <c:v>15.42</c:v>
                </c:pt>
                <c:pt idx="24">
                  <c:v>16.39</c:v>
                </c:pt>
                <c:pt idx="25">
                  <c:v>17.25</c:v>
                </c:pt>
                <c:pt idx="26">
                  <c:v>18.3</c:v>
                </c:pt>
                <c:pt idx="27">
                  <c:v>19.399999999999999</c:v>
                </c:pt>
                <c:pt idx="28">
                  <c:v>20.55</c:v>
                </c:pt>
                <c:pt idx="29">
                  <c:v>21.71</c:v>
                </c:pt>
                <c:pt idx="30">
                  <c:v>22.91</c:v>
                </c:pt>
                <c:pt idx="31">
                  <c:v>23.919999999999998</c:v>
                </c:pt>
                <c:pt idx="32">
                  <c:v>25.14</c:v>
                </c:pt>
                <c:pt idx="33">
                  <c:v>26.439999999999998</c:v>
                </c:pt>
                <c:pt idx="34">
                  <c:v>27.79</c:v>
                </c:pt>
                <c:pt idx="35">
                  <c:v>29.2</c:v>
                </c:pt>
                <c:pt idx="36">
                  <c:v>30.66</c:v>
                </c:pt>
                <c:pt idx="37">
                  <c:v>32.17</c:v>
                </c:pt>
                <c:pt idx="38">
                  <c:v>33.370000000000005</c:v>
                </c:pt>
                <c:pt idx="39">
                  <c:v>34.89</c:v>
                </c:pt>
                <c:pt idx="40">
                  <c:v>36.49</c:v>
                </c:pt>
                <c:pt idx="41">
                  <c:v>38.130000000000003</c:v>
                </c:pt>
                <c:pt idx="42">
                  <c:v>39.78</c:v>
                </c:pt>
                <c:pt idx="43">
                  <c:v>41.449999999999996</c:v>
                </c:pt>
                <c:pt idx="44">
                  <c:v>43.15</c:v>
                </c:pt>
                <c:pt idx="45">
                  <c:v>44.87</c:v>
                </c:pt>
                <c:pt idx="46">
                  <c:v>46.07</c:v>
                </c:pt>
                <c:pt idx="47">
                  <c:v>47.8</c:v>
                </c:pt>
                <c:pt idx="48">
                  <c:v>49.53</c:v>
                </c:pt>
                <c:pt idx="49">
                  <c:v>51.27</c:v>
                </c:pt>
                <c:pt idx="50">
                  <c:v>53.01</c:v>
                </c:pt>
                <c:pt idx="51">
                  <c:v>54.75</c:v>
                </c:pt>
                <c:pt idx="52">
                  <c:v>56.44</c:v>
                </c:pt>
                <c:pt idx="53">
                  <c:v>58.08</c:v>
                </c:pt>
                <c:pt idx="54">
                  <c:v>59.65</c:v>
                </c:pt>
                <c:pt idx="55">
                  <c:v>61.14</c:v>
                </c:pt>
                <c:pt idx="56">
                  <c:v>62.55</c:v>
                </c:pt>
                <c:pt idx="57">
                  <c:v>63.86</c:v>
                </c:pt>
                <c:pt idx="58">
                  <c:v>65.06</c:v>
                </c:pt>
                <c:pt idx="59">
                  <c:v>66.169999999999987</c:v>
                </c:pt>
                <c:pt idx="60">
                  <c:v>67.16</c:v>
                </c:pt>
                <c:pt idx="61">
                  <c:v>68.040000000000006</c:v>
                </c:pt>
                <c:pt idx="62">
                  <c:v>68.81</c:v>
                </c:pt>
                <c:pt idx="63">
                  <c:v>69.47</c:v>
                </c:pt>
                <c:pt idx="64">
                  <c:v>70.010000000000005</c:v>
                </c:pt>
                <c:pt idx="65">
                  <c:v>70.45</c:v>
                </c:pt>
                <c:pt idx="66">
                  <c:v>70.790000000000006</c:v>
                </c:pt>
                <c:pt idx="67">
                  <c:v>71.03</c:v>
                </c:pt>
                <c:pt idx="68">
                  <c:v>71.19</c:v>
                </c:pt>
                <c:pt idx="69">
                  <c:v>71.27</c:v>
                </c:pt>
                <c:pt idx="70">
                  <c:v>71.3</c:v>
                </c:pt>
                <c:pt idx="71">
                  <c:v>71.28</c:v>
                </c:pt>
                <c:pt idx="72">
                  <c:v>71.209999999999994</c:v>
                </c:pt>
                <c:pt idx="73">
                  <c:v>71.11</c:v>
                </c:pt>
                <c:pt idx="74">
                  <c:v>70.97</c:v>
                </c:pt>
                <c:pt idx="75">
                  <c:v>70.81</c:v>
                </c:pt>
                <c:pt idx="76">
                  <c:v>70.63</c:v>
                </c:pt>
                <c:pt idx="77">
                  <c:v>70.42</c:v>
                </c:pt>
                <c:pt idx="78">
                  <c:v>70.209999999999994</c:v>
                </c:pt>
                <c:pt idx="79">
                  <c:v>69.98</c:v>
                </c:pt>
                <c:pt idx="80">
                  <c:v>69.739999999999995</c:v>
                </c:pt>
                <c:pt idx="81">
                  <c:v>69.5</c:v>
                </c:pt>
                <c:pt idx="82">
                  <c:v>69.25</c:v>
                </c:pt>
                <c:pt idx="83">
                  <c:v>69</c:v>
                </c:pt>
                <c:pt idx="84">
                  <c:v>68.739999999999995</c:v>
                </c:pt>
                <c:pt idx="85">
                  <c:v>68.459999999999994</c:v>
                </c:pt>
                <c:pt idx="86">
                  <c:v>68.179999999999993</c:v>
                </c:pt>
                <c:pt idx="87">
                  <c:v>67.88</c:v>
                </c:pt>
                <c:pt idx="88">
                  <c:v>67.56</c:v>
                </c:pt>
                <c:pt idx="89">
                  <c:v>67.25</c:v>
                </c:pt>
                <c:pt idx="90">
                  <c:v>66.940000000000012</c:v>
                </c:pt>
              </c:numCache>
            </c:numRef>
          </c:val>
        </c:ser>
        <c:dLbls/>
        <c:marker val="1"/>
        <c:axId val="46612480"/>
        <c:axId val="46614016"/>
      </c:lineChart>
      <c:catAx>
        <c:axId val="46612480"/>
        <c:scaling>
          <c:orientation val="minMax"/>
        </c:scaling>
        <c:axPos val="b"/>
        <c:numFmt formatCode="General" sourceLinked="1"/>
        <c:tickLblPos val="high"/>
        <c:crossAx val="46614016"/>
        <c:crosses val="autoZero"/>
        <c:auto val="1"/>
        <c:lblAlgn val="ctr"/>
        <c:lblOffset val="100"/>
      </c:catAx>
      <c:valAx>
        <c:axId val="46614016"/>
        <c:scaling>
          <c:orientation val="minMax"/>
          <c:max val="300"/>
          <c:min val="0"/>
        </c:scaling>
        <c:axPos val="l"/>
        <c:majorGridlines/>
        <c:numFmt formatCode="General" sourceLinked="1"/>
        <c:tickLblPos val="nextTo"/>
        <c:crossAx val="466124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9049741423831462E-2"/>
          <c:y val="0.82698242445013614"/>
          <c:w val="0.93986982759230564"/>
          <c:h val="0.15333738128930072"/>
        </c:manualLayout>
      </c:layout>
    </c:legend>
    <c:plotVisOnly val="1"/>
    <c:dispBlanksAs val="gap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Bilancia (%</a:t>
            </a:r>
            <a:r>
              <a:rPr lang="sk-SK" baseline="0"/>
              <a:t> HDP)</a:t>
            </a:r>
            <a:endParaRPr lang="sk-SK"/>
          </a:p>
        </c:rich>
      </c:tx>
      <c:layout>
        <c:manualLayout>
          <c:xMode val="edge"/>
          <c:yMode val="edge"/>
          <c:x val="0.39426837606837606"/>
          <c:y val="0.1631597222222222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0851773504273504"/>
          <c:y val="2.4220486111111109E-2"/>
          <c:w val="0.86163183760683792"/>
          <c:h val="0.93400798611111113"/>
        </c:manualLayout>
      </c:layout>
      <c:lineChart>
        <c:grouping val="standard"/>
        <c:ser>
          <c:idx val="0"/>
          <c:order val="0"/>
          <c:tx>
            <c:strRef>
              <c:f>'č.2 b)'!$A$5</c:f>
              <c:strCache>
                <c:ptCount val="1"/>
                <c:pt idx="0">
                  <c:v>BASELINE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'č.2 b)'!$B$4:$AZ$4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'č.2 b)'!$B$9:$AZ$9</c:f>
              <c:numCache>
                <c:formatCode>0.00%</c:formatCode>
                <c:ptCount val="51"/>
                <c:pt idx="0">
                  <c:v>-3.092084214827643E-2</c:v>
                </c:pt>
                <c:pt idx="1">
                  <c:v>-3.1485870654340394E-2</c:v>
                </c:pt>
                <c:pt idx="2">
                  <c:v>-2.8635864871264738E-2</c:v>
                </c:pt>
                <c:pt idx="3">
                  <c:v>-2.4342278502915645E-2</c:v>
                </c:pt>
                <c:pt idx="4">
                  <c:v>-2.3835729095367578E-2</c:v>
                </c:pt>
                <c:pt idx="5">
                  <c:v>-2.406183104346199E-2</c:v>
                </c:pt>
                <c:pt idx="6">
                  <c:v>-2.3275038411008173E-2</c:v>
                </c:pt>
                <c:pt idx="7">
                  <c:v>-2.3660846820311832E-2</c:v>
                </c:pt>
                <c:pt idx="8">
                  <c:v>-2.4080588010026042E-2</c:v>
                </c:pt>
                <c:pt idx="9">
                  <c:v>-2.4751790594846043E-2</c:v>
                </c:pt>
                <c:pt idx="10">
                  <c:v>-2.420608148963848E-2</c:v>
                </c:pt>
                <c:pt idx="11">
                  <c:v>-2.3944380384642423E-2</c:v>
                </c:pt>
                <c:pt idx="12">
                  <c:v>-2.4081361314274154E-2</c:v>
                </c:pt>
                <c:pt idx="13">
                  <c:v>-2.4693339905897591E-2</c:v>
                </c:pt>
                <c:pt idx="14">
                  <c:v>-2.5172586839445097E-2</c:v>
                </c:pt>
                <c:pt idx="15">
                  <c:v>-2.5331763177734168E-2</c:v>
                </c:pt>
                <c:pt idx="16">
                  <c:v>-2.5594188936365881E-2</c:v>
                </c:pt>
                <c:pt idx="17">
                  <c:v>-2.4905455169423933E-2</c:v>
                </c:pt>
                <c:pt idx="18">
                  <c:v>-2.42054710948722E-2</c:v>
                </c:pt>
                <c:pt idx="19">
                  <c:v>-2.4195032545729432E-2</c:v>
                </c:pt>
                <c:pt idx="20">
                  <c:v>-2.4553915749383252E-2</c:v>
                </c:pt>
                <c:pt idx="21">
                  <c:v>-2.4978770843745852E-2</c:v>
                </c:pt>
                <c:pt idx="22">
                  <c:v>-2.5329767706734944E-2</c:v>
                </c:pt>
                <c:pt idx="23">
                  <c:v>-2.5640672365683126E-2</c:v>
                </c:pt>
                <c:pt idx="24">
                  <c:v>-2.6197810430321614E-2</c:v>
                </c:pt>
                <c:pt idx="25">
                  <c:v>-2.5851359107770703E-2</c:v>
                </c:pt>
                <c:pt idx="26">
                  <c:v>-2.5173564904625533E-2</c:v>
                </c:pt>
                <c:pt idx="27">
                  <c:v>-2.5327030721760332E-2</c:v>
                </c:pt>
                <c:pt idx="28">
                  <c:v>-2.5873593005652167E-2</c:v>
                </c:pt>
                <c:pt idx="29">
                  <c:v>-2.6402533572279296E-2</c:v>
                </c:pt>
                <c:pt idx="30">
                  <c:v>-2.6993681936703009E-2</c:v>
                </c:pt>
                <c:pt idx="31">
                  <c:v>-2.8037182886958875E-2</c:v>
                </c:pt>
                <c:pt idx="32">
                  <c:v>-2.7956822059478807E-2</c:v>
                </c:pt>
                <c:pt idx="33">
                  <c:v>-2.7408640927184855E-2</c:v>
                </c:pt>
                <c:pt idx="34">
                  <c:v>-2.7974252055987744E-2</c:v>
                </c:pt>
                <c:pt idx="35">
                  <c:v>-2.8841950074866757E-2</c:v>
                </c:pt>
                <c:pt idx="36">
                  <c:v>-2.9782278927701186E-2</c:v>
                </c:pt>
                <c:pt idx="37">
                  <c:v>-3.0779336260898144E-2</c:v>
                </c:pt>
                <c:pt idx="38">
                  <c:v>-3.1847173472158305E-2</c:v>
                </c:pt>
                <c:pt idx="39">
                  <c:v>-3.3013690792389618E-2</c:v>
                </c:pt>
                <c:pt idx="40">
                  <c:v>-3.4747801945218738E-2</c:v>
                </c:pt>
                <c:pt idx="41">
                  <c:v>-3.5104552325031069E-2</c:v>
                </c:pt>
                <c:pt idx="42">
                  <c:v>-3.5274847352790434E-2</c:v>
                </c:pt>
                <c:pt idx="43">
                  <c:v>-3.651496672137703E-2</c:v>
                </c:pt>
                <c:pt idx="44">
                  <c:v>-3.8356191008286473E-2</c:v>
                </c:pt>
                <c:pt idx="45">
                  <c:v>-4.015158635431873E-2</c:v>
                </c:pt>
                <c:pt idx="46">
                  <c:v>-4.2018533873010376E-2</c:v>
                </c:pt>
                <c:pt idx="47">
                  <c:v>-4.3870648060068428E-2</c:v>
                </c:pt>
                <c:pt idx="48">
                  <c:v>-4.5651542405843536E-2</c:v>
                </c:pt>
                <c:pt idx="49">
                  <c:v>-4.6007933998451746E-2</c:v>
                </c:pt>
                <c:pt idx="50">
                  <c:v>-4.627489502934052E-2</c:v>
                </c:pt>
              </c:numCache>
            </c:numRef>
          </c:val>
        </c:ser>
        <c:ser>
          <c:idx val="1"/>
          <c:order val="1"/>
          <c:tx>
            <c:strRef>
              <c:f>'č.2 b)'!$A$11</c:f>
              <c:strCache>
                <c:ptCount val="1"/>
                <c:pt idx="0">
                  <c:v>REFORMA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'č.2 b)'!$B$4:$AZ$4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'č.2 b)'!$B$15:$AZ$15</c:f>
              <c:numCache>
                <c:formatCode>0.00%</c:formatCode>
                <c:ptCount val="51"/>
                <c:pt idx="0">
                  <c:v>-3.092084214827643E-2</c:v>
                </c:pt>
                <c:pt idx="1">
                  <c:v>-3.1485870654340394E-2</c:v>
                </c:pt>
                <c:pt idx="2">
                  <c:v>-2.8635864871264738E-2</c:v>
                </c:pt>
                <c:pt idx="3">
                  <c:v>-2.4342278502915645E-2</c:v>
                </c:pt>
                <c:pt idx="4">
                  <c:v>-2.3835729095367578E-2</c:v>
                </c:pt>
                <c:pt idx="5">
                  <c:v>-2.406183104346199E-2</c:v>
                </c:pt>
                <c:pt idx="6">
                  <c:v>-2.3275038411008173E-2</c:v>
                </c:pt>
                <c:pt idx="7">
                  <c:v>-2.368755359938237E-2</c:v>
                </c:pt>
                <c:pt idx="8">
                  <c:v>-2.2908122428495058E-2</c:v>
                </c:pt>
                <c:pt idx="9">
                  <c:v>-2.2382368997695842E-2</c:v>
                </c:pt>
                <c:pt idx="10">
                  <c:v>-2.066770027508693E-2</c:v>
                </c:pt>
                <c:pt idx="11">
                  <c:v>-2.1587306503380786E-2</c:v>
                </c:pt>
                <c:pt idx="12">
                  <c:v>-2.1348114589456669E-2</c:v>
                </c:pt>
                <c:pt idx="13">
                  <c:v>-2.1133101477706407E-2</c:v>
                </c:pt>
                <c:pt idx="14">
                  <c:v>-2.1324340546792248E-2</c:v>
                </c:pt>
                <c:pt idx="15">
                  <c:v>-2.1744899145706729E-2</c:v>
                </c:pt>
                <c:pt idx="16">
                  <c:v>-2.1117251662157627E-2</c:v>
                </c:pt>
                <c:pt idx="17">
                  <c:v>-1.8836636212220613E-2</c:v>
                </c:pt>
                <c:pt idx="18">
                  <c:v>-1.9014319041741657E-2</c:v>
                </c:pt>
                <c:pt idx="19">
                  <c:v>-1.8837645784609294E-2</c:v>
                </c:pt>
                <c:pt idx="20">
                  <c:v>-1.8516046664122647E-2</c:v>
                </c:pt>
                <c:pt idx="21">
                  <c:v>-1.8700901133877356E-2</c:v>
                </c:pt>
                <c:pt idx="22">
                  <c:v>-1.9366649097541034E-2</c:v>
                </c:pt>
                <c:pt idx="23">
                  <c:v>-1.9078004790147911E-2</c:v>
                </c:pt>
                <c:pt idx="24">
                  <c:v>-1.8619848008317726E-2</c:v>
                </c:pt>
                <c:pt idx="25">
                  <c:v>-1.6889171367819956E-2</c:v>
                </c:pt>
                <c:pt idx="26">
                  <c:v>-1.7306953385607195E-2</c:v>
                </c:pt>
                <c:pt idx="27">
                  <c:v>-1.690133474636616E-2</c:v>
                </c:pt>
                <c:pt idx="28">
                  <c:v>-1.6267273644558124E-2</c:v>
                </c:pt>
                <c:pt idx="29">
                  <c:v>-1.6322162549325361E-2</c:v>
                </c:pt>
                <c:pt idx="30">
                  <c:v>-1.6938119934468494E-2</c:v>
                </c:pt>
                <c:pt idx="31">
                  <c:v>-1.6639872680272057E-2</c:v>
                </c:pt>
                <c:pt idx="32">
                  <c:v>-1.6008931343926096E-2</c:v>
                </c:pt>
                <c:pt idx="33">
                  <c:v>-1.6284634006540191E-2</c:v>
                </c:pt>
                <c:pt idx="34">
                  <c:v>-1.4920197372177337E-2</c:v>
                </c:pt>
                <c:pt idx="35">
                  <c:v>-1.5906852799008667E-2</c:v>
                </c:pt>
                <c:pt idx="36">
                  <c:v>-1.5847665249521883E-2</c:v>
                </c:pt>
                <c:pt idx="37">
                  <c:v>-1.5439669842333014E-2</c:v>
                </c:pt>
                <c:pt idx="38">
                  <c:v>-1.6048540163736854E-2</c:v>
                </c:pt>
                <c:pt idx="39">
                  <c:v>-1.7322980608904252E-2</c:v>
                </c:pt>
                <c:pt idx="40">
                  <c:v>-1.7418070611063281E-2</c:v>
                </c:pt>
                <c:pt idx="41">
                  <c:v>-1.7206419702457683E-2</c:v>
                </c:pt>
                <c:pt idx="42">
                  <c:v>-1.8086030259995275E-2</c:v>
                </c:pt>
                <c:pt idx="43">
                  <c:v>-1.7176454237020248E-2</c:v>
                </c:pt>
                <c:pt idx="44">
                  <c:v>-1.8806767675847099E-2</c:v>
                </c:pt>
                <c:pt idx="45">
                  <c:v>-1.9094554306053623E-2</c:v>
                </c:pt>
                <c:pt idx="46">
                  <c:v>-1.9233980595700476E-2</c:v>
                </c:pt>
                <c:pt idx="47">
                  <c:v>-2.0489209036808943E-2</c:v>
                </c:pt>
                <c:pt idx="48">
                  <c:v>-2.2167803609158404E-2</c:v>
                </c:pt>
                <c:pt idx="49">
                  <c:v>-2.4158974373571562E-2</c:v>
                </c:pt>
                <c:pt idx="50">
                  <c:v>-2.462549505306541E-2</c:v>
                </c:pt>
              </c:numCache>
            </c:numRef>
          </c:val>
        </c:ser>
        <c:dLbls/>
        <c:marker val="1"/>
        <c:axId val="46699264"/>
        <c:axId val="46700800"/>
      </c:lineChart>
      <c:catAx>
        <c:axId val="466992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46700800"/>
        <c:crosses val="autoZero"/>
        <c:auto val="1"/>
        <c:lblAlgn val="ctr"/>
        <c:lblOffset val="100"/>
      </c:catAx>
      <c:valAx>
        <c:axId val="46700800"/>
        <c:scaling>
          <c:orientation val="minMax"/>
          <c:min val="-6.0000000000000019E-2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46699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46047008547013"/>
          <c:y val="0.85943958333333315"/>
          <c:w val="0.50764316239316254"/>
          <c:h val="7.4414583333333367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Saldo SP</a:t>
            </a:r>
          </a:p>
        </c:rich>
      </c:tx>
      <c:layout>
        <c:manualLayout>
          <c:xMode val="edge"/>
          <c:yMode val="edge"/>
          <c:x val="0.4105504273504274"/>
          <c:y val="0.15434027777777781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0851773504273504"/>
          <c:y val="2.4220486111111109E-2"/>
          <c:w val="0.86163183760683792"/>
          <c:h val="0.93400798611111113"/>
        </c:manualLayout>
      </c:layout>
      <c:lineChart>
        <c:grouping val="standard"/>
        <c:ser>
          <c:idx val="0"/>
          <c:order val="0"/>
          <c:tx>
            <c:strRef>
              <c:f>'č.2 a) do 2023'!$A$5</c:f>
              <c:strCache>
                <c:ptCount val="1"/>
                <c:pt idx="0">
                  <c:v>BASELINE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'č.2 a) do 2023'!$B$4:$AZ$4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'č.2 a) do 2023'!$B$9:$AZ$9</c:f>
              <c:numCache>
                <c:formatCode>0.00%</c:formatCode>
                <c:ptCount val="51"/>
                <c:pt idx="0">
                  <c:v>-3.092084214827643E-2</c:v>
                </c:pt>
                <c:pt idx="1">
                  <c:v>-3.1485870654340394E-2</c:v>
                </c:pt>
                <c:pt idx="2">
                  <c:v>-2.8635864871264738E-2</c:v>
                </c:pt>
                <c:pt idx="3">
                  <c:v>-2.4342278502915645E-2</c:v>
                </c:pt>
                <c:pt idx="4">
                  <c:v>-2.3835729095367578E-2</c:v>
                </c:pt>
                <c:pt idx="5">
                  <c:v>-2.406183104346199E-2</c:v>
                </c:pt>
                <c:pt idx="6">
                  <c:v>-2.3275038411008173E-2</c:v>
                </c:pt>
                <c:pt idx="7">
                  <c:v>-2.3660846820311832E-2</c:v>
                </c:pt>
                <c:pt idx="8">
                  <c:v>-2.4080588010026042E-2</c:v>
                </c:pt>
                <c:pt idx="9">
                  <c:v>-2.4751790594846043E-2</c:v>
                </c:pt>
                <c:pt idx="10">
                  <c:v>-2.420608148963848E-2</c:v>
                </c:pt>
                <c:pt idx="11">
                  <c:v>-2.3944380384642423E-2</c:v>
                </c:pt>
                <c:pt idx="12">
                  <c:v>-2.4081361314274154E-2</c:v>
                </c:pt>
                <c:pt idx="13">
                  <c:v>-2.4693339905897591E-2</c:v>
                </c:pt>
                <c:pt idx="14">
                  <c:v>-2.5172586839445097E-2</c:v>
                </c:pt>
                <c:pt idx="15">
                  <c:v>-2.5331763177734168E-2</c:v>
                </c:pt>
                <c:pt idx="16">
                  <c:v>-2.5594188936365881E-2</c:v>
                </c:pt>
                <c:pt idx="17">
                  <c:v>-2.4905455169423933E-2</c:v>
                </c:pt>
                <c:pt idx="18">
                  <c:v>-2.42054710948722E-2</c:v>
                </c:pt>
                <c:pt idx="19">
                  <c:v>-2.4195032545729432E-2</c:v>
                </c:pt>
                <c:pt idx="20">
                  <c:v>-2.4553915749383252E-2</c:v>
                </c:pt>
                <c:pt idx="21">
                  <c:v>-2.4978770843745852E-2</c:v>
                </c:pt>
                <c:pt idx="22">
                  <c:v>-2.5329767706734944E-2</c:v>
                </c:pt>
                <c:pt idx="23">
                  <c:v>-2.5640672365683126E-2</c:v>
                </c:pt>
                <c:pt idx="24">
                  <c:v>-2.6197810430321614E-2</c:v>
                </c:pt>
                <c:pt idx="25">
                  <c:v>-2.5851359107770703E-2</c:v>
                </c:pt>
                <c:pt idx="26">
                  <c:v>-2.5173564904625533E-2</c:v>
                </c:pt>
                <c:pt idx="27">
                  <c:v>-2.5327030721760332E-2</c:v>
                </c:pt>
                <c:pt idx="28">
                  <c:v>-2.5873593005652167E-2</c:v>
                </c:pt>
                <c:pt idx="29">
                  <c:v>-2.6402533572279296E-2</c:v>
                </c:pt>
                <c:pt idx="30">
                  <c:v>-2.6993681936703009E-2</c:v>
                </c:pt>
                <c:pt idx="31">
                  <c:v>-2.8037182886958875E-2</c:v>
                </c:pt>
                <c:pt idx="32">
                  <c:v>-2.7956822059478807E-2</c:v>
                </c:pt>
                <c:pt idx="33">
                  <c:v>-2.7408640927184855E-2</c:v>
                </c:pt>
                <c:pt idx="34">
                  <c:v>-2.7974252055987744E-2</c:v>
                </c:pt>
                <c:pt idx="35">
                  <c:v>-2.8841950074866757E-2</c:v>
                </c:pt>
                <c:pt idx="36">
                  <c:v>-2.9782278927701186E-2</c:v>
                </c:pt>
                <c:pt idx="37">
                  <c:v>-3.0779336260898144E-2</c:v>
                </c:pt>
                <c:pt idx="38">
                  <c:v>-3.1847173472158305E-2</c:v>
                </c:pt>
                <c:pt idx="39">
                  <c:v>-3.3013690792389618E-2</c:v>
                </c:pt>
                <c:pt idx="40">
                  <c:v>-3.4747801945218738E-2</c:v>
                </c:pt>
                <c:pt idx="41">
                  <c:v>-3.5104552325031069E-2</c:v>
                </c:pt>
                <c:pt idx="42">
                  <c:v>-3.5274847352790434E-2</c:v>
                </c:pt>
                <c:pt idx="43">
                  <c:v>-3.651496672137703E-2</c:v>
                </c:pt>
                <c:pt idx="44">
                  <c:v>-3.8356191008286473E-2</c:v>
                </c:pt>
                <c:pt idx="45">
                  <c:v>-4.015158635431873E-2</c:v>
                </c:pt>
                <c:pt idx="46">
                  <c:v>-4.2018533873010376E-2</c:v>
                </c:pt>
                <c:pt idx="47">
                  <c:v>-4.3870648060068428E-2</c:v>
                </c:pt>
                <c:pt idx="48">
                  <c:v>-4.5651542405843536E-2</c:v>
                </c:pt>
                <c:pt idx="49">
                  <c:v>-4.6007933998451746E-2</c:v>
                </c:pt>
                <c:pt idx="50">
                  <c:v>-4.627489502934052E-2</c:v>
                </c:pt>
              </c:numCache>
            </c:numRef>
          </c:val>
        </c:ser>
        <c:ser>
          <c:idx val="1"/>
          <c:order val="1"/>
          <c:tx>
            <c:strRef>
              <c:f>'č.2 a) do 2023'!$A$11</c:f>
              <c:strCache>
                <c:ptCount val="1"/>
                <c:pt idx="0">
                  <c:v>REFORMA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'č.2 a) do 2023'!$B$4:$AZ$4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'č.2 a) do 2023'!$B$15:$AZ$15</c:f>
              <c:numCache>
                <c:formatCode>0.00%</c:formatCode>
                <c:ptCount val="51"/>
                <c:pt idx="0">
                  <c:v>-3.092084214827643E-2</c:v>
                </c:pt>
                <c:pt idx="1">
                  <c:v>-3.1485870654340394E-2</c:v>
                </c:pt>
                <c:pt idx="2">
                  <c:v>-2.8635864871264738E-2</c:v>
                </c:pt>
                <c:pt idx="3">
                  <c:v>-2.4342278502915645E-2</c:v>
                </c:pt>
                <c:pt idx="4">
                  <c:v>-2.3835729095367578E-2</c:v>
                </c:pt>
                <c:pt idx="5">
                  <c:v>-2.406183104346199E-2</c:v>
                </c:pt>
                <c:pt idx="6">
                  <c:v>-2.3275038411008173E-2</c:v>
                </c:pt>
                <c:pt idx="7">
                  <c:v>-2.368755359938237E-2</c:v>
                </c:pt>
                <c:pt idx="8">
                  <c:v>-2.2908122428495058E-2</c:v>
                </c:pt>
                <c:pt idx="9">
                  <c:v>-2.2382368997695842E-2</c:v>
                </c:pt>
                <c:pt idx="10">
                  <c:v>-2.066770027508693E-2</c:v>
                </c:pt>
                <c:pt idx="11">
                  <c:v>-2.1587306503380786E-2</c:v>
                </c:pt>
                <c:pt idx="12">
                  <c:v>-2.1348114589456669E-2</c:v>
                </c:pt>
                <c:pt idx="13">
                  <c:v>-2.1133101477706407E-2</c:v>
                </c:pt>
                <c:pt idx="14">
                  <c:v>-2.1323812432987019E-2</c:v>
                </c:pt>
                <c:pt idx="15">
                  <c:v>-2.163337955047832E-2</c:v>
                </c:pt>
                <c:pt idx="16">
                  <c:v>-2.1898291359770096E-2</c:v>
                </c:pt>
                <c:pt idx="17">
                  <c:v>-2.2308251901224829E-2</c:v>
                </c:pt>
                <c:pt idx="18">
                  <c:v>-2.183811746578625E-2</c:v>
                </c:pt>
                <c:pt idx="19">
                  <c:v>-2.1333279654924164E-2</c:v>
                </c:pt>
                <c:pt idx="20">
                  <c:v>-2.1489429947447267E-2</c:v>
                </c:pt>
                <c:pt idx="21">
                  <c:v>-2.1935451625177949E-2</c:v>
                </c:pt>
                <c:pt idx="22">
                  <c:v>-2.2320469646085462E-2</c:v>
                </c:pt>
                <c:pt idx="23">
                  <c:v>-2.2689302325941584E-2</c:v>
                </c:pt>
                <c:pt idx="24">
                  <c:v>-2.319197602797313E-2</c:v>
                </c:pt>
                <c:pt idx="25">
                  <c:v>-2.2800530077545778E-2</c:v>
                </c:pt>
                <c:pt idx="26">
                  <c:v>-2.2086865067309433E-2</c:v>
                </c:pt>
                <c:pt idx="27">
                  <c:v>-2.2162608129840052E-2</c:v>
                </c:pt>
                <c:pt idx="28">
                  <c:v>-2.2568588827265354E-2</c:v>
                </c:pt>
                <c:pt idx="29">
                  <c:v>-2.2990719550751579E-2</c:v>
                </c:pt>
                <c:pt idx="30">
                  <c:v>-2.3501424207918065E-2</c:v>
                </c:pt>
                <c:pt idx="31">
                  <c:v>-2.4078473261527667E-2</c:v>
                </c:pt>
                <c:pt idx="32">
                  <c:v>-2.506180294250503E-2</c:v>
                </c:pt>
                <c:pt idx="33">
                  <c:v>-2.4988800016031043E-2</c:v>
                </c:pt>
                <c:pt idx="34">
                  <c:v>-2.4459241832017382E-2</c:v>
                </c:pt>
                <c:pt idx="35">
                  <c:v>-2.49814271502104E-2</c:v>
                </c:pt>
                <c:pt idx="36">
                  <c:v>-2.5868109124958509E-2</c:v>
                </c:pt>
                <c:pt idx="37">
                  <c:v>-2.6808571378202854E-2</c:v>
                </c:pt>
                <c:pt idx="38">
                  <c:v>-2.7795880121220404E-2</c:v>
                </c:pt>
                <c:pt idx="39">
                  <c:v>-2.8883688483959915E-2</c:v>
                </c:pt>
                <c:pt idx="40">
                  <c:v>-3.0088339864532673E-2</c:v>
                </c:pt>
                <c:pt idx="41">
                  <c:v>-3.1827461428659089E-2</c:v>
                </c:pt>
                <c:pt idx="42">
                  <c:v>-3.2185563081598256E-2</c:v>
                </c:pt>
                <c:pt idx="43">
                  <c:v>-3.2353445304263311E-2</c:v>
                </c:pt>
                <c:pt idx="44">
                  <c:v>-3.362477273483231E-2</c:v>
                </c:pt>
                <c:pt idx="45">
                  <c:v>-3.5456341449184012E-2</c:v>
                </c:pt>
                <c:pt idx="46">
                  <c:v>-3.7224117995956214E-2</c:v>
                </c:pt>
                <c:pt idx="47">
                  <c:v>-3.9101597445164636E-2</c:v>
                </c:pt>
                <c:pt idx="48">
                  <c:v>-4.0937283339400492E-2</c:v>
                </c:pt>
                <c:pt idx="49">
                  <c:v>-4.2722429031790313E-2</c:v>
                </c:pt>
                <c:pt idx="50">
                  <c:v>-4.3067240426074294E-2</c:v>
                </c:pt>
              </c:numCache>
            </c:numRef>
          </c:val>
        </c:ser>
        <c:dLbls/>
        <c:marker val="1"/>
        <c:axId val="46731648"/>
        <c:axId val="46733184"/>
      </c:lineChart>
      <c:catAx>
        <c:axId val="467316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46733184"/>
        <c:crosses val="autoZero"/>
        <c:auto val="1"/>
        <c:lblAlgn val="ctr"/>
        <c:lblOffset val="100"/>
      </c:catAx>
      <c:valAx>
        <c:axId val="46733184"/>
        <c:scaling>
          <c:orientation val="minMax"/>
          <c:min val="-6.0000000000000019E-2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46731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46047008547013"/>
          <c:y val="0.85943958333333315"/>
          <c:w val="0.50764316239316254"/>
          <c:h val="7.4414583333333367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/>
              <a:t>Bilancia (% HDP)</a:t>
            </a:r>
          </a:p>
        </c:rich>
      </c:tx>
      <c:layout>
        <c:manualLayout>
          <c:xMode val="edge"/>
          <c:yMode val="edge"/>
          <c:x val="0.36713162393162391"/>
          <c:y val="0.1984375000000000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0851773504273504"/>
          <c:y val="2.6855208333333356E-2"/>
          <c:w val="0.86163183760683792"/>
          <c:h val="0.94282743055555585"/>
        </c:manualLayout>
      </c:layout>
      <c:lineChart>
        <c:grouping val="standard"/>
        <c:ser>
          <c:idx val="0"/>
          <c:order val="0"/>
          <c:tx>
            <c:strRef>
              <c:f>č.3!$A$5</c:f>
              <c:strCache>
                <c:ptCount val="1"/>
                <c:pt idx="0">
                  <c:v>BASELINE (Ageing report 2012)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č.3!$B$4:$AZ$4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č.3!$B$9:$AZ$9</c:f>
              <c:numCache>
                <c:formatCode>0.00%</c:formatCode>
                <c:ptCount val="51"/>
                <c:pt idx="0">
                  <c:v>-3.092084214827643E-2</c:v>
                </c:pt>
                <c:pt idx="1">
                  <c:v>-3.148843312157211E-2</c:v>
                </c:pt>
                <c:pt idx="2">
                  <c:v>-2.8635554492767303E-2</c:v>
                </c:pt>
                <c:pt idx="3">
                  <c:v>-2.4504344068803616E-2</c:v>
                </c:pt>
                <c:pt idx="4">
                  <c:v>-2.4151312573782845E-2</c:v>
                </c:pt>
                <c:pt idx="5">
                  <c:v>-2.4537410862491466E-2</c:v>
                </c:pt>
                <c:pt idx="6">
                  <c:v>-2.3734828689508134E-2</c:v>
                </c:pt>
                <c:pt idx="7">
                  <c:v>-2.4128358963453583E-2</c:v>
                </c:pt>
                <c:pt idx="8">
                  <c:v>-2.4557741628418252E-2</c:v>
                </c:pt>
                <c:pt idx="9">
                  <c:v>-2.5244048603096658E-2</c:v>
                </c:pt>
                <c:pt idx="10">
                  <c:v>-2.468949473834087E-2</c:v>
                </c:pt>
                <c:pt idx="11">
                  <c:v>-2.4424055357200089E-2</c:v>
                </c:pt>
                <c:pt idx="12">
                  <c:v>-2.4565093405137291E-2</c:v>
                </c:pt>
                <c:pt idx="13">
                  <c:v>-2.5190690965496969E-2</c:v>
                </c:pt>
                <c:pt idx="14">
                  <c:v>-2.5681064244839364E-2</c:v>
                </c:pt>
                <c:pt idx="15">
                  <c:v>-2.5845044638951056E-2</c:v>
                </c:pt>
                <c:pt idx="16">
                  <c:v>-2.6114292236347758E-2</c:v>
                </c:pt>
                <c:pt idx="17">
                  <c:v>-2.5412575929919946E-2</c:v>
                </c:pt>
                <c:pt idx="18">
                  <c:v>-2.4698765896592052E-2</c:v>
                </c:pt>
                <c:pt idx="19">
                  <c:v>-2.4688120160625503E-2</c:v>
                </c:pt>
                <c:pt idx="20">
                  <c:v>-2.50537312781637E-2</c:v>
                </c:pt>
                <c:pt idx="21">
                  <c:v>-2.548585457823592E-2</c:v>
                </c:pt>
                <c:pt idx="22">
                  <c:v>-2.5842337979062043E-2</c:v>
                </c:pt>
                <c:pt idx="23">
                  <c:v>-2.6157637057230589E-2</c:v>
                </c:pt>
                <c:pt idx="24">
                  <c:v>-2.6723823173808742E-2</c:v>
                </c:pt>
                <c:pt idx="25">
                  <c:v>-2.6367943124043988E-2</c:v>
                </c:pt>
                <c:pt idx="26">
                  <c:v>-2.5673894125674276E-2</c:v>
                </c:pt>
                <c:pt idx="27">
                  <c:v>-2.5827384862301711E-2</c:v>
                </c:pt>
                <c:pt idx="28">
                  <c:v>-2.6381509094796533E-2</c:v>
                </c:pt>
                <c:pt idx="29">
                  <c:v>-2.6917321763029856E-2</c:v>
                </c:pt>
                <c:pt idx="30">
                  <c:v>-2.7516215918894613E-2</c:v>
                </c:pt>
                <c:pt idx="31">
                  <c:v>-2.8575822962389492E-2</c:v>
                </c:pt>
                <c:pt idx="32">
                  <c:v>-2.8489739100909191E-2</c:v>
                </c:pt>
                <c:pt idx="33">
                  <c:v>-2.7926919839327352E-2</c:v>
                </c:pt>
                <c:pt idx="34">
                  <c:v>-2.8498870291930576E-2</c:v>
                </c:pt>
                <c:pt idx="35">
                  <c:v>-2.937831265340252E-2</c:v>
                </c:pt>
                <c:pt idx="36">
                  <c:v>-3.0331397564409675E-2</c:v>
                </c:pt>
                <c:pt idx="37">
                  <c:v>-3.1341944924592698E-2</c:v>
                </c:pt>
                <c:pt idx="38">
                  <c:v>-3.242427400515125E-2</c:v>
                </c:pt>
                <c:pt idx="39">
                  <c:v>-3.3606867588572356E-2</c:v>
                </c:pt>
                <c:pt idx="40">
                  <c:v>-3.5366934535085388E-2</c:v>
                </c:pt>
                <c:pt idx="41">
                  <c:v>-3.5724933273189284E-2</c:v>
                </c:pt>
                <c:pt idx="42">
                  <c:v>-3.5893286591275178E-2</c:v>
                </c:pt>
                <c:pt idx="43">
                  <c:v>-3.7150226125639112E-2</c:v>
                </c:pt>
                <c:pt idx="44">
                  <c:v>-3.9018619561167228E-2</c:v>
                </c:pt>
                <c:pt idx="45">
                  <c:v>-4.0840230737020089E-2</c:v>
                </c:pt>
                <c:pt idx="46">
                  <c:v>-4.2734553013154486E-2</c:v>
                </c:pt>
                <c:pt idx="47">
                  <c:v>-4.4613690269075988E-2</c:v>
                </c:pt>
                <c:pt idx="48">
                  <c:v>-4.6420477967439748E-2</c:v>
                </c:pt>
                <c:pt idx="49">
                  <c:v>-4.6778858480161022E-2</c:v>
                </c:pt>
                <c:pt idx="50">
                  <c:v>-4.7046728912657383E-2</c:v>
                </c:pt>
              </c:numCache>
            </c:numRef>
          </c:val>
        </c:ser>
        <c:ser>
          <c:idx val="1"/>
          <c:order val="1"/>
          <c:tx>
            <c:strRef>
              <c:f>č.3!$A$11</c:f>
              <c:strCache>
                <c:ptCount val="1"/>
                <c:pt idx="0">
                  <c:v>REFORMA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č.3!$B$4:$AZ$4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č.3!$B$15:$AZ$15</c:f>
              <c:numCache>
                <c:formatCode>0.00%</c:formatCode>
                <c:ptCount val="51"/>
                <c:pt idx="0">
                  <c:v>-3.092084214827643E-2</c:v>
                </c:pt>
                <c:pt idx="1">
                  <c:v>-3.148843312157211E-2</c:v>
                </c:pt>
                <c:pt idx="2">
                  <c:v>-2.8635554492767303E-2</c:v>
                </c:pt>
                <c:pt idx="3">
                  <c:v>-2.4504344068803616E-2</c:v>
                </c:pt>
                <c:pt idx="4">
                  <c:v>-2.4151312573782845E-2</c:v>
                </c:pt>
                <c:pt idx="5">
                  <c:v>-2.4537410862491466E-2</c:v>
                </c:pt>
                <c:pt idx="6">
                  <c:v>-2.3734828689508134E-2</c:v>
                </c:pt>
                <c:pt idx="7">
                  <c:v>-2.4084477695409102E-2</c:v>
                </c:pt>
                <c:pt idx="8">
                  <c:v>-2.440988853873477E-2</c:v>
                </c:pt>
                <c:pt idx="9">
                  <c:v>-2.4948792513348229E-2</c:v>
                </c:pt>
                <c:pt idx="10">
                  <c:v>-2.422853306323754E-2</c:v>
                </c:pt>
                <c:pt idx="11">
                  <c:v>-2.3778839365025485E-2</c:v>
                </c:pt>
                <c:pt idx="12">
                  <c:v>-2.3725124263262537E-2</c:v>
                </c:pt>
                <c:pt idx="13">
                  <c:v>-2.4172170596206001E-2</c:v>
                </c:pt>
                <c:pt idx="14">
                  <c:v>-2.4497546069252682E-2</c:v>
                </c:pt>
                <c:pt idx="15">
                  <c:v>-2.4485079918860678E-2</c:v>
                </c:pt>
                <c:pt idx="16">
                  <c:v>-2.4536493628659565E-2</c:v>
                </c:pt>
                <c:pt idx="17">
                  <c:v>-2.3652045025110573E-2</c:v>
                </c:pt>
                <c:pt idx="18">
                  <c:v>-2.2766034467375545E-2</c:v>
                </c:pt>
                <c:pt idx="19">
                  <c:v>-2.255414450751719E-2</c:v>
                </c:pt>
                <c:pt idx="20">
                  <c:v>-2.2751124096552985E-2</c:v>
                </c:pt>
                <c:pt idx="21">
                  <c:v>-2.2998270338946018E-2</c:v>
                </c:pt>
                <c:pt idx="22">
                  <c:v>-2.3187045661898626E-2</c:v>
                </c:pt>
                <c:pt idx="23">
                  <c:v>-2.3308206231308321E-2</c:v>
                </c:pt>
                <c:pt idx="24">
                  <c:v>-2.3664917080193061E-2</c:v>
                </c:pt>
                <c:pt idx="25">
                  <c:v>-2.3096859865662098E-2</c:v>
                </c:pt>
                <c:pt idx="26">
                  <c:v>-2.2276781367542062E-2</c:v>
                </c:pt>
                <c:pt idx="27">
                  <c:v>-2.2225205755182362E-2</c:v>
                </c:pt>
                <c:pt idx="28">
                  <c:v>-2.2512714484860245E-2</c:v>
                </c:pt>
                <c:pt idx="29">
                  <c:v>-2.2833094098532344E-2</c:v>
                </c:pt>
                <c:pt idx="30">
                  <c:v>-2.3206551714335409E-2</c:v>
                </c:pt>
                <c:pt idx="31">
                  <c:v>-2.3994576456734584E-2</c:v>
                </c:pt>
                <c:pt idx="32">
                  <c:v>-2.3638199553956536E-2</c:v>
                </c:pt>
                <c:pt idx="33">
                  <c:v>-2.283115354431605E-2</c:v>
                </c:pt>
                <c:pt idx="34">
                  <c:v>-2.3068540734630806E-2</c:v>
                </c:pt>
                <c:pt idx="35">
                  <c:v>-2.3610877814767509E-2</c:v>
                </c:pt>
                <c:pt idx="36">
                  <c:v>-2.425016605622464E-2</c:v>
                </c:pt>
                <c:pt idx="37">
                  <c:v>-2.4918580369043489E-2</c:v>
                </c:pt>
                <c:pt idx="38">
                  <c:v>-2.5616265775615543E-2</c:v>
                </c:pt>
                <c:pt idx="39">
                  <c:v>-2.639691296760624E-2</c:v>
                </c:pt>
                <c:pt idx="40">
                  <c:v>-2.7634000881142942E-2</c:v>
                </c:pt>
                <c:pt idx="41">
                  <c:v>-2.7552878071286407E-2</c:v>
                </c:pt>
                <c:pt idx="42">
                  <c:v>-2.7316205202848554E-2</c:v>
                </c:pt>
                <c:pt idx="43">
                  <c:v>-2.8088112945092558E-2</c:v>
                </c:pt>
                <c:pt idx="44">
                  <c:v>-2.9435700266187241E-2</c:v>
                </c:pt>
                <c:pt idx="45">
                  <c:v>-3.0700706097381587E-2</c:v>
                </c:pt>
                <c:pt idx="46">
                  <c:v>-3.2042437960049235E-2</c:v>
                </c:pt>
                <c:pt idx="47">
                  <c:v>-3.3346405805725426E-2</c:v>
                </c:pt>
                <c:pt idx="48">
                  <c:v>-3.4587389161580606E-2</c:v>
                </c:pt>
                <c:pt idx="49">
                  <c:v>-3.4509963385183619E-2</c:v>
                </c:pt>
                <c:pt idx="50">
                  <c:v>-3.4360865072094439E-2</c:v>
                </c:pt>
              </c:numCache>
            </c:numRef>
          </c:val>
        </c:ser>
        <c:dLbls/>
        <c:marker val="1"/>
        <c:axId val="58183680"/>
        <c:axId val="58185216"/>
      </c:lineChart>
      <c:catAx>
        <c:axId val="581836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58185216"/>
        <c:crosses val="autoZero"/>
        <c:auto val="1"/>
        <c:lblAlgn val="ctr"/>
        <c:lblOffset val="100"/>
      </c:catAx>
      <c:valAx>
        <c:axId val="58185216"/>
        <c:scaling>
          <c:orientation val="minMax"/>
          <c:min val="-6.0000000000000019E-2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58183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60149572649572"/>
          <c:y val="0.86384930555555561"/>
          <c:w val="0.50764316239316254"/>
          <c:h val="7.4414583333333367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400" b="1">
                <a:solidFill>
                  <a:sysClr val="windowText" lastClr="000000"/>
                </a:solidFill>
              </a:rPr>
              <a:t>Hrubá</a:t>
            </a:r>
            <a:r>
              <a:rPr lang="sk-SK" sz="1400" b="1" baseline="0">
                <a:solidFill>
                  <a:sysClr val="windowText" lastClr="000000"/>
                </a:solidFill>
              </a:rPr>
              <a:t> miera náhrady (človek iba v I. pilieri, 40 rokov kariéry a POMB=1)</a:t>
            </a:r>
            <a:endParaRPr lang="sk-SK" sz="1400" b="1">
              <a:solidFill>
                <a:sysClr val="windowText" lastClr="000000"/>
              </a:solidFill>
            </a:endParaRPr>
          </a:p>
        </c:rich>
      </c:tx>
      <c:layout>
        <c:manualLayout>
          <c:xMode val="edge"/>
          <c:yMode val="edge"/>
          <c:x val="0.14450024455133437"/>
          <c:y val="0.68076319444444444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8.7606864585725266E-2"/>
          <c:y val="3.7565754122454796E-2"/>
          <c:w val="0.8660520671204508"/>
          <c:h val="0.81672638888888871"/>
        </c:manualLayout>
      </c:layout>
      <c:lineChart>
        <c:grouping val="standard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č.3_alfa!$B$5:$AZ$5</c:f>
              <c:numCache>
                <c:formatCode>General</c:formatCode>
                <c:ptCount val="5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  <c:pt idx="16">
                  <c:v>2026</c:v>
                </c:pt>
                <c:pt idx="17">
                  <c:v>2027</c:v>
                </c:pt>
                <c:pt idx="18">
                  <c:v>2028</c:v>
                </c:pt>
                <c:pt idx="19">
                  <c:v>2029</c:v>
                </c:pt>
                <c:pt idx="20">
                  <c:v>2030</c:v>
                </c:pt>
                <c:pt idx="21">
                  <c:v>2031</c:v>
                </c:pt>
                <c:pt idx="22">
                  <c:v>2032</c:v>
                </c:pt>
                <c:pt idx="23">
                  <c:v>2033</c:v>
                </c:pt>
                <c:pt idx="24">
                  <c:v>2034</c:v>
                </c:pt>
                <c:pt idx="25">
                  <c:v>2035</c:v>
                </c:pt>
                <c:pt idx="26">
                  <c:v>2036</c:v>
                </c:pt>
                <c:pt idx="27">
                  <c:v>2037</c:v>
                </c:pt>
                <c:pt idx="28">
                  <c:v>2038</c:v>
                </c:pt>
                <c:pt idx="29">
                  <c:v>2039</c:v>
                </c:pt>
                <c:pt idx="30">
                  <c:v>2040</c:v>
                </c:pt>
                <c:pt idx="31">
                  <c:v>2041</c:v>
                </c:pt>
                <c:pt idx="32">
                  <c:v>2042</c:v>
                </c:pt>
                <c:pt idx="33">
                  <c:v>2043</c:v>
                </c:pt>
                <c:pt idx="34">
                  <c:v>2044</c:v>
                </c:pt>
                <c:pt idx="35">
                  <c:v>2045</c:v>
                </c:pt>
                <c:pt idx="36">
                  <c:v>2046</c:v>
                </c:pt>
                <c:pt idx="37">
                  <c:v>2047</c:v>
                </c:pt>
                <c:pt idx="38">
                  <c:v>2048</c:v>
                </c:pt>
                <c:pt idx="39">
                  <c:v>2049</c:v>
                </c:pt>
                <c:pt idx="40">
                  <c:v>2050</c:v>
                </c:pt>
                <c:pt idx="41">
                  <c:v>2051</c:v>
                </c:pt>
                <c:pt idx="42">
                  <c:v>2052</c:v>
                </c:pt>
                <c:pt idx="43">
                  <c:v>2053</c:v>
                </c:pt>
                <c:pt idx="44">
                  <c:v>2054</c:v>
                </c:pt>
                <c:pt idx="45">
                  <c:v>2055</c:v>
                </c:pt>
                <c:pt idx="46">
                  <c:v>2056</c:v>
                </c:pt>
                <c:pt idx="47">
                  <c:v>2057</c:v>
                </c:pt>
                <c:pt idx="48">
                  <c:v>2058</c:v>
                </c:pt>
                <c:pt idx="49">
                  <c:v>2059</c:v>
                </c:pt>
                <c:pt idx="50">
                  <c:v>2060</c:v>
                </c:pt>
              </c:numCache>
            </c:numRef>
          </c:cat>
          <c:val>
            <c:numRef>
              <c:f>č.3_alfa!$B$13:$AZ$13</c:f>
              <c:numCache>
                <c:formatCode>0.0%</c:formatCode>
                <c:ptCount val="51"/>
                <c:pt idx="0">
                  <c:v>0.4798231469440834</c:v>
                </c:pt>
                <c:pt idx="1">
                  <c:v>0.48657510784883101</c:v>
                </c:pt>
                <c:pt idx="2">
                  <c:v>0.4800707767272463</c:v>
                </c:pt>
                <c:pt idx="3">
                  <c:v>0.47858712456683872</c:v>
                </c:pt>
                <c:pt idx="4">
                  <c:v>0.47934538248063008</c:v>
                </c:pt>
                <c:pt idx="5">
                  <c:v>0.48024079766223265</c:v>
                </c:pt>
                <c:pt idx="6">
                  <c:v>0.48270225169234865</c:v>
                </c:pt>
                <c:pt idx="7">
                  <c:v>0.47871146314638818</c:v>
                </c:pt>
                <c:pt idx="8">
                  <c:v>0.47461929498784805</c:v>
                </c:pt>
                <c:pt idx="9">
                  <c:v>0.47065168070971247</c:v>
                </c:pt>
                <c:pt idx="10">
                  <c:v>0.46702773822855598</c:v>
                </c:pt>
                <c:pt idx="11">
                  <c:v>0.46532731957422735</c:v>
                </c:pt>
                <c:pt idx="12">
                  <c:v>0.46394322188909132</c:v>
                </c:pt>
                <c:pt idx="13">
                  <c:v>0.46289199795044644</c:v>
                </c:pt>
                <c:pt idx="14">
                  <c:v>0.4620768986281143</c:v>
                </c:pt>
                <c:pt idx="15">
                  <c:v>0.46145817948654005</c:v>
                </c:pt>
                <c:pt idx="16">
                  <c:v>0.45928789352945387</c:v>
                </c:pt>
                <c:pt idx="17">
                  <c:v>0.45725628760495213</c:v>
                </c:pt>
                <c:pt idx="18">
                  <c:v>0.45682828325075719</c:v>
                </c:pt>
                <c:pt idx="19">
                  <c:v>0.45645100643283004</c:v>
                </c:pt>
                <c:pt idx="20">
                  <c:v>0.45611320582998538</c:v>
                </c:pt>
                <c:pt idx="21">
                  <c:v>0.45548530257055347</c:v>
                </c:pt>
                <c:pt idx="22">
                  <c:v>0.45493646964454088</c:v>
                </c:pt>
                <c:pt idx="23">
                  <c:v>0.45293492097067967</c:v>
                </c:pt>
                <c:pt idx="24">
                  <c:v>0.4509693681360038</c:v>
                </c:pt>
                <c:pt idx="25">
                  <c:v>0.44896655308944589</c:v>
                </c:pt>
                <c:pt idx="26">
                  <c:v>0.44828680991809677</c:v>
                </c:pt>
                <c:pt idx="27">
                  <c:v>0.44743496034816038</c:v>
                </c:pt>
                <c:pt idx="28">
                  <c:v>0.44634758397758145</c:v>
                </c:pt>
                <c:pt idx="29">
                  <c:v>0.44499442863834493</c:v>
                </c:pt>
                <c:pt idx="30">
                  <c:v>0.44336872015580037</c:v>
                </c:pt>
                <c:pt idx="31">
                  <c:v>0.44018082847952239</c:v>
                </c:pt>
                <c:pt idx="32">
                  <c:v>0.4368026317017869</c:v>
                </c:pt>
                <c:pt idx="33">
                  <c:v>0.43492161331828844</c:v>
                </c:pt>
                <c:pt idx="34">
                  <c:v>0.43298440796288074</c:v>
                </c:pt>
                <c:pt idx="35">
                  <c:v>0.43101557676429797</c:v>
                </c:pt>
                <c:pt idx="36">
                  <c:v>0.4290609171906366</c:v>
                </c:pt>
                <c:pt idx="37">
                  <c:v>0.42718167647952782</c:v>
                </c:pt>
                <c:pt idx="38">
                  <c:v>0.42382570493054483</c:v>
                </c:pt>
                <c:pt idx="39">
                  <c:v>0.4206029159711962</c:v>
                </c:pt>
                <c:pt idx="40">
                  <c:v>0.41753580994829564</c:v>
                </c:pt>
                <c:pt idx="41">
                  <c:v>0.41459971407065926</c:v>
                </c:pt>
                <c:pt idx="42">
                  <c:v>0.41309137631759291</c:v>
                </c:pt>
                <c:pt idx="43">
                  <c:v>0.41166000546231041</c:v>
                </c:pt>
                <c:pt idx="44">
                  <c:v>0.41034169379461927</c:v>
                </c:pt>
                <c:pt idx="45">
                  <c:v>0.40915443297050508</c:v>
                </c:pt>
                <c:pt idx="46">
                  <c:v>0.40812199677901162</c:v>
                </c:pt>
                <c:pt idx="47">
                  <c:v>0.40595892650694365</c:v>
                </c:pt>
                <c:pt idx="48">
                  <c:v>0.40399767473793202</c:v>
                </c:pt>
                <c:pt idx="49">
                  <c:v>0.4022338372264066</c:v>
                </c:pt>
                <c:pt idx="50">
                  <c:v>0.401743123531006</c:v>
                </c:pt>
              </c:numCache>
            </c:numRef>
          </c:val>
        </c:ser>
        <c:dLbls/>
        <c:marker val="1"/>
        <c:axId val="58099200"/>
        <c:axId val="58100736"/>
      </c:lineChart>
      <c:catAx>
        <c:axId val="580992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58100736"/>
        <c:crosses val="autoZero"/>
        <c:auto val="1"/>
        <c:lblAlgn val="ctr"/>
        <c:lblOffset val="100"/>
      </c:catAx>
      <c:valAx>
        <c:axId val="5810073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58099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100"/>
      </a:pPr>
      <a:endParaRPr lang="sk-SK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41502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1676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2937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6286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45260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1142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2292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154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6684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72280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40907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ľ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abuľky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sk-SK" alt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sk-SK" alt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B9A47A7-80BB-4E43-8828-3FF1C4639900}" type="slidenum">
              <a:rPr lang="sk-SK" altLang="en-US"/>
              <a:pPr/>
              <a:t>‹#›</a:t>
            </a:fld>
            <a:endParaRPr lang="sk-SK" altLang="en-US"/>
          </a:p>
        </p:txBody>
      </p:sp>
    </p:spTree>
    <p:extLst>
      <p:ext uri="{BB962C8B-B14F-4D97-AF65-F5344CB8AC3E}">
        <p14:creationId xmlns:p14="http://schemas.microsoft.com/office/powerpoint/2010/main" xmlns="" val="1840522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70E2D-A7C5-4464-9750-6D7E14BD6125}" type="datetimeFigureOut">
              <a:rPr lang="en-US" smtClean="0"/>
              <a:pPr/>
              <a:t>1/17/2014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6B8E5-80FD-40ED-86F4-9CE8BF63C0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3398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7992888" cy="1470025"/>
          </a:xfrm>
        </p:spPr>
        <p:txBody>
          <a:bodyPr>
            <a:noAutofit/>
          </a:bodyPr>
          <a:lstStyle/>
          <a:p>
            <a:pPr algn="l"/>
            <a:r>
              <a:rPr lang="sk-SK" b="1" u="sng" dirty="0" smtClean="0"/>
              <a:t>Bilancia 1. piliera a dlhodobé prognózy jeho finančnej stability</a:t>
            </a:r>
            <a:endParaRPr lang="en-US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riaditeľ INEKO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14.-15.1.2014, Vysoké Tatry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69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Obsah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sk-SK" dirty="0" smtClean="0"/>
              <a:t>Doterajšia bilancia penzijného systému</a:t>
            </a:r>
          </a:p>
          <a:p>
            <a:r>
              <a:rPr lang="sk-SK" dirty="0" smtClean="0"/>
              <a:t>Dlhodobé prognózy finančnej stability</a:t>
            </a:r>
          </a:p>
          <a:p>
            <a:r>
              <a:rPr lang="sk-SK" dirty="0" smtClean="0"/>
              <a:t>Budúce reformy?</a:t>
            </a:r>
          </a:p>
          <a:p>
            <a:r>
              <a:rPr lang="sk-SK" dirty="0" smtClean="0"/>
              <a:t>Kalkulačka na ozdravenie verejných financií</a:t>
            </a:r>
          </a:p>
          <a:p>
            <a:r>
              <a:rPr lang="sk-SK" dirty="0" smtClean="0"/>
              <a:t>Krátkodobé prognózy EK pre štáty V4</a:t>
            </a:r>
          </a:p>
          <a:p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1208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altLang="en-US" sz="4000" b="1" u="sng" dirty="0"/>
              <a:t> </a:t>
            </a:r>
            <a:r>
              <a:rPr lang="sk-SK" altLang="en-US" sz="4000" b="1" u="sng" dirty="0" smtClean="0"/>
              <a:t>Doterajšia bilancia</a:t>
            </a:r>
            <a:endParaRPr lang="sk-SK" altLang="en-US" sz="4000" b="1" u="sng" dirty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11188" y="6237288"/>
            <a:ext cx="19338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n-US" dirty="0"/>
              <a:t>Zdroj: </a:t>
            </a:r>
            <a:r>
              <a:rPr lang="sk-SK" altLang="en-US" dirty="0" smtClean="0"/>
              <a:t>INEKO, 2014</a:t>
            </a:r>
            <a:endParaRPr lang="sk-SK" altLang="en-US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763831300"/>
              </p:ext>
            </p:extLst>
          </p:nvPr>
        </p:nvGraphicFramePr>
        <p:xfrm>
          <a:off x="611188" y="1484784"/>
          <a:ext cx="7921252" cy="45365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2132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en-US" b="1" u="sng"/>
              <a:t>Dotácie SP</a:t>
            </a:r>
          </a:p>
        </p:txBody>
      </p:sp>
      <p:graphicFrame>
        <p:nvGraphicFramePr>
          <p:cNvPr id="10411" name="Group 17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43572776"/>
              </p:ext>
            </p:extLst>
          </p:nvPr>
        </p:nvGraphicFramePr>
        <p:xfrm>
          <a:off x="457200" y="1600200"/>
          <a:ext cx="8407400" cy="1867282"/>
        </p:xfrm>
        <a:graphic>
          <a:graphicData uri="http://schemas.openxmlformats.org/drawingml/2006/table">
            <a:tbl>
              <a:tblPr/>
              <a:tblGrid>
                <a:gridCol w="2746375"/>
                <a:gridCol w="806450"/>
                <a:gridCol w="806450"/>
                <a:gridCol w="806450"/>
                <a:gridCol w="806450"/>
                <a:gridCol w="806450"/>
                <a:gridCol w="806450"/>
                <a:gridCol w="822325"/>
              </a:tblGrid>
              <a:tr h="533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Transfery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(v mil. eur):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Zdroj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 SP do DSS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Zo ŠFA a ŠR do SP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407" name="Text Box 167"/>
          <p:cNvSpPr txBox="1">
            <a:spLocks noChangeArrowheads="1"/>
          </p:cNvSpPr>
          <p:nvPr/>
        </p:nvSpPr>
        <p:spPr bwMode="auto">
          <a:xfrm>
            <a:off x="539552" y="5589240"/>
            <a:ext cx="289284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n-US" dirty="0" smtClean="0"/>
              <a:t>MF </a:t>
            </a:r>
            <a:r>
              <a:rPr lang="sk-SK" altLang="en-US" dirty="0"/>
              <a:t>– Ministerstvo financií SR</a:t>
            </a:r>
          </a:p>
          <a:p>
            <a:r>
              <a:rPr lang="sk-SK" altLang="en-US" dirty="0"/>
              <a:t>SP – Sociálna poisťovňa</a:t>
            </a:r>
          </a:p>
          <a:p>
            <a:r>
              <a:rPr lang="sk-SK" altLang="en-US" dirty="0"/>
              <a:t>ŠFA – štátne finančné aktíva</a:t>
            </a:r>
          </a:p>
          <a:p>
            <a:r>
              <a:rPr lang="sk-SK" altLang="en-US" dirty="0"/>
              <a:t>ŠR – štátny rozpočet </a:t>
            </a:r>
          </a:p>
        </p:txBody>
      </p:sp>
      <p:graphicFrame>
        <p:nvGraphicFramePr>
          <p:cNvPr id="5" name="Group 1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57045570"/>
              </p:ext>
            </p:extLst>
          </p:nvPr>
        </p:nvGraphicFramePr>
        <p:xfrm>
          <a:off x="450688" y="3645024"/>
          <a:ext cx="5988050" cy="1867282"/>
        </p:xfrm>
        <a:graphic>
          <a:graphicData uri="http://schemas.openxmlformats.org/drawingml/2006/table">
            <a:tbl>
              <a:tblPr/>
              <a:tblGrid>
                <a:gridCol w="2746375"/>
                <a:gridCol w="806450"/>
                <a:gridCol w="806450"/>
                <a:gridCol w="806450"/>
                <a:gridCol w="822325"/>
              </a:tblGrid>
              <a:tr h="533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Transfery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(v mil. eur):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Zdroj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 SP do DSS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Zo ŠFA a ŠR do SP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6262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Význam druhého piliera</a:t>
            </a:r>
            <a:endParaRPr lang="en-US" b="1" u="sng" dirty="0"/>
          </a:p>
        </p:txBody>
      </p:sp>
      <p:sp>
        <p:nvSpPr>
          <p:cNvPr id="3" name="BlokTextu 2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35409677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47235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Význam druhého piliera</a:t>
            </a:r>
            <a:endParaRPr lang="en-US" b="1" u="sng" dirty="0"/>
          </a:p>
        </p:txBody>
      </p:sp>
      <p:sp>
        <p:nvSpPr>
          <p:cNvPr id="6" name="BlokTextu 5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43759987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91237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Dobrovoľný vstup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28635046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0826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Dobrovoľný vstup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0570517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2775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Zníženie odvodov na 4%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87433266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0002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Zníženie odvodov na 4%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36803369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5374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62 rokov,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251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Predĺženie dôchodkového veku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56719016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83596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822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Predĺženie dôchodkového veku</a:t>
            </a:r>
            <a:endParaRPr lang="en-US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27111431"/>
              </p:ext>
            </p:extLst>
          </p:nvPr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83596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švajčiarska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2455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Inflačná valorizácia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9678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inflačná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5009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Inflačná valorizácia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9678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inflačná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965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9% druhý pilier + reforma prvého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9678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inflačná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2679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9% druhý pilier + reforma prvého</a:t>
            </a:r>
            <a:endParaRPr lang="en-US" dirty="0"/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1038225" y="1493043"/>
          <a:ext cx="7067550" cy="3871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83568" y="5517232"/>
            <a:ext cx="79678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Parametre 1. piliera: Dôchodkový vek naviazaný na dĺžku dožitia, inflačná valorizácia</a:t>
            </a:r>
          </a:p>
          <a:p>
            <a:endParaRPr lang="sk-SK" dirty="0"/>
          </a:p>
          <a:p>
            <a:r>
              <a:rPr lang="sk-SK" dirty="0" smtClean="0"/>
              <a:t>Zdroj: INEKO</a:t>
            </a:r>
            <a:r>
              <a:rPr lang="sk-SK" dirty="0"/>
              <a:t>, 2010, </a:t>
            </a:r>
            <a:endParaRPr lang="sk-SK" dirty="0" smtClean="0"/>
          </a:p>
          <a:p>
            <a:r>
              <a:rPr lang="sk-SK" dirty="0" smtClean="0"/>
              <a:t>http</a:t>
            </a:r>
            <a:r>
              <a:rPr lang="sk-SK" dirty="0"/>
              <a:t>://www.ineko.sk/clanky/kalkulacka-financnej-stability-penzijneho-systemu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4519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Prepočty RRZ</a:t>
            </a:r>
            <a:endParaRPr lang="en-US" b="1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3963" y="1412776"/>
            <a:ext cx="6696075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lokTextu 4"/>
          <p:cNvSpPr txBox="1"/>
          <p:nvPr/>
        </p:nvSpPr>
        <p:spPr>
          <a:xfrm>
            <a:off x="179512" y="6412686"/>
            <a:ext cx="6264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 smtClean="0"/>
              <a:t>Zdroj: Správa o dlhodobej udržateľnosti verejných financií, RRZ, apríl 2013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127871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Prepočty RRZ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340768"/>
            <a:ext cx="674370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179512" y="6412686"/>
            <a:ext cx="6264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 smtClean="0"/>
              <a:t>Zdroj: Správa o dlhodobej udržateľnosti verejných financií, RRZ, apríl 2013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222522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Budúce reformy?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k-SK" dirty="0" smtClean="0"/>
              <a:t>Odporúčania INEKO:</a:t>
            </a:r>
          </a:p>
          <a:p>
            <a:r>
              <a:rPr lang="sk-SK" dirty="0" smtClean="0"/>
              <a:t>Dodržať schválené zmeny týkajúce sa predlžovania dôchodkového veku a inflačnej valorizácie</a:t>
            </a:r>
          </a:p>
          <a:p>
            <a:r>
              <a:rPr lang="sk-SK" dirty="0" smtClean="0"/>
              <a:t>Zrýchliť predlžovanie dôchodkového veku</a:t>
            </a:r>
          </a:p>
          <a:p>
            <a:pPr lvl="1"/>
            <a:r>
              <a:rPr lang="sk-SK" dirty="0" smtClean="0"/>
              <a:t>Na dvojnásobok (z cca 50 na cca 100 dní ročne)</a:t>
            </a:r>
          </a:p>
          <a:p>
            <a:pPr lvl="1"/>
            <a:r>
              <a:rPr lang="sk-SK" b="1" dirty="0" smtClean="0"/>
              <a:t>Na dvojnásobok, ale len do </a:t>
            </a:r>
            <a:r>
              <a:rPr lang="sk-SK" b="1" dirty="0"/>
              <a:t>roku </a:t>
            </a:r>
            <a:r>
              <a:rPr lang="sk-SK" b="1" dirty="0" smtClean="0"/>
              <a:t>2023</a:t>
            </a:r>
          </a:p>
          <a:p>
            <a:r>
              <a:rPr lang="sk-SK" dirty="0" smtClean="0"/>
              <a:t>Zohľadniť demografický vývoj vo výpočte ADH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7879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Rýchlejšie predlž. </a:t>
            </a:r>
            <a:r>
              <a:rPr lang="sk-SK" b="1" u="sng" dirty="0" err="1" smtClean="0"/>
              <a:t>dôch</a:t>
            </a:r>
            <a:r>
              <a:rPr lang="sk-SK" b="1" u="sng" dirty="0" smtClean="0"/>
              <a:t>. veku</a:t>
            </a:r>
            <a:endParaRPr lang="en-US" b="1" u="sng" dirty="0"/>
          </a:p>
        </p:txBody>
      </p:sp>
      <p:graphicFrame>
        <p:nvGraphicFramePr>
          <p:cNvPr id="5" name="Graf 4"/>
          <p:cNvGraphicFramePr>
            <a:graphicFrameLocks/>
          </p:cNvGraphicFramePr>
          <p:nvPr/>
        </p:nvGraphicFramePr>
        <p:xfrm>
          <a:off x="2232000" y="1989000"/>
          <a:ext cx="468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BlokTextu 6"/>
          <p:cNvSpPr txBox="1"/>
          <p:nvPr/>
        </p:nvSpPr>
        <p:spPr>
          <a:xfrm>
            <a:off x="755576" y="141277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sk-SK" dirty="0" smtClean="0"/>
              <a:t>(na dvojnásobok, t.j. z </a:t>
            </a:r>
            <a:r>
              <a:rPr lang="sk-SK" dirty="0"/>
              <a:t>cca 50 na cca 100 dní ročne</a:t>
            </a:r>
            <a:r>
              <a:rPr lang="sk-SK" dirty="0" smtClean="0"/>
              <a:t>)</a:t>
            </a:r>
            <a:endParaRPr lang="sk-SK" dirty="0"/>
          </a:p>
        </p:txBody>
      </p:sp>
      <p:graphicFrame>
        <p:nvGraphicFramePr>
          <p:cNvPr id="8" name="Tabuľ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5023560"/>
              </p:ext>
            </p:extLst>
          </p:nvPr>
        </p:nvGraphicFramePr>
        <p:xfrm>
          <a:off x="1331640" y="5085184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2060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Teraz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62,56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63,94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65,26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66,49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67,68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Potom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63,12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65,79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68,28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70,53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72,61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BlokTextu 8"/>
          <p:cNvSpPr txBox="1"/>
          <p:nvPr/>
        </p:nvSpPr>
        <p:spPr>
          <a:xfrm>
            <a:off x="1331640" y="6340678"/>
            <a:ext cx="2905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 pre graf aj tabuľku: RRZ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3811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Rýchlejšie predlž. </a:t>
            </a:r>
            <a:r>
              <a:rPr lang="sk-SK" b="1" u="sng" dirty="0" err="1" smtClean="0"/>
              <a:t>dôch</a:t>
            </a:r>
            <a:r>
              <a:rPr lang="sk-SK" b="1" u="sng" dirty="0" smtClean="0"/>
              <a:t>. veku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2231999" y="1989000"/>
          <a:ext cx="4680001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21642389"/>
              </p:ext>
            </p:extLst>
          </p:nvPr>
        </p:nvGraphicFramePr>
        <p:xfrm>
          <a:off x="1331640" y="5085184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2060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Teraz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62,56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63,94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65,26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66,49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67,68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Potom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63,12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64,89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66,17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67,38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68,54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1331640" y="6340678"/>
            <a:ext cx="2905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 pre graf aj tabuľku: RRZ</a:t>
            </a:r>
            <a:endParaRPr lang="en-US" dirty="0"/>
          </a:p>
        </p:txBody>
      </p:sp>
      <p:sp>
        <p:nvSpPr>
          <p:cNvPr id="6" name="BlokTextu 5"/>
          <p:cNvSpPr txBox="1"/>
          <p:nvPr/>
        </p:nvSpPr>
        <p:spPr>
          <a:xfrm>
            <a:off x="755576" y="141277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sk-SK" dirty="0" smtClean="0"/>
              <a:t>(na dvojnásobok, ale len do roku 2023)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62698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Redukcia ADH</a:t>
            </a:r>
            <a:endParaRPr lang="en-US" b="1" u="sng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73499952"/>
              </p:ext>
            </p:extLst>
          </p:nvPr>
        </p:nvGraphicFramePr>
        <p:xfrm>
          <a:off x="179512" y="2204864"/>
          <a:ext cx="468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755576" y="141277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sk-SK" dirty="0" smtClean="0"/>
              <a:t>(zohľadnenie </a:t>
            </a:r>
            <a:r>
              <a:rPr lang="sk-SK" dirty="0"/>
              <a:t>demografického vývoja vo výpočte </a:t>
            </a:r>
            <a:r>
              <a:rPr lang="sk-SK" dirty="0" smtClean="0"/>
              <a:t>ADH, konkrétne úprava </a:t>
            </a:r>
            <a:r>
              <a:rPr lang="sk-SK" dirty="0"/>
              <a:t>ADH podľa </a:t>
            </a:r>
            <a:r>
              <a:rPr lang="sk-SK" dirty="0" smtClean="0"/>
              <a:t>vývoja </a:t>
            </a:r>
            <a:r>
              <a:rPr lang="sk-SK" dirty="0"/>
              <a:t>podielu počtu poberateľov dôchodkov a </a:t>
            </a:r>
            <a:r>
              <a:rPr lang="sk-SK" dirty="0" smtClean="0"/>
              <a:t>prispievateľov)</a:t>
            </a:r>
            <a:endParaRPr lang="sk-SK" dirty="0"/>
          </a:p>
        </p:txBody>
      </p:sp>
      <p:sp>
        <p:nvSpPr>
          <p:cNvPr id="5" name="BlokTextu 4"/>
          <p:cNvSpPr txBox="1"/>
          <p:nvPr/>
        </p:nvSpPr>
        <p:spPr>
          <a:xfrm>
            <a:off x="323528" y="5137495"/>
            <a:ext cx="1137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RRZ</a:t>
            </a:r>
            <a:endParaRPr lang="en-US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7405872"/>
              </p:ext>
            </p:extLst>
          </p:nvPr>
        </p:nvGraphicFramePr>
        <p:xfrm>
          <a:off x="5148064" y="2204864"/>
          <a:ext cx="3599879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57525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Dlhodobá udržateľnosť VF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458" y="1521744"/>
            <a:ext cx="8732069" cy="4874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36980" y="6396038"/>
            <a:ext cx="4465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/>
              <a:t>Zdroj: http://konsolidacia.ineko.sk/opatrenia/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9181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Dlhodobá udržateľnosť VF</a:t>
            </a:r>
            <a:endParaRPr lang="en-US" b="1" u="sng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89688"/>
            <a:ext cx="8532440" cy="510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736980" y="6396038"/>
            <a:ext cx="4465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/>
              <a:t>Zdroj: http://konsolidacia.ineko.sk/opatrenia/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1944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Znárodnenie 2. piliera – Maďarsko</a:t>
            </a:r>
            <a:endParaRPr lang="en-US" b="1" u="sng" dirty="0"/>
          </a:p>
        </p:txBody>
      </p:sp>
      <p:sp>
        <p:nvSpPr>
          <p:cNvPr id="3" name="BlokTextu 2"/>
          <p:cNvSpPr txBox="1"/>
          <p:nvPr/>
        </p:nvSpPr>
        <p:spPr>
          <a:xfrm>
            <a:off x="827584" y="6452425"/>
            <a:ext cx="432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Jesenná prognóza EK, november 2013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5892" y="1221986"/>
            <a:ext cx="7489559" cy="523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ál 6"/>
          <p:cNvSpPr/>
          <p:nvPr/>
        </p:nvSpPr>
        <p:spPr>
          <a:xfrm>
            <a:off x="4580471" y="5445224"/>
            <a:ext cx="4374184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7430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Znárodnenie 2. piliera – </a:t>
            </a:r>
            <a:r>
              <a:rPr lang="sk-SK" b="1" u="sng" dirty="0" smtClean="0"/>
              <a:t>Poľsko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479754" cy="519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590304" y="5589239"/>
            <a:ext cx="4374184" cy="7920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kTextu 4"/>
          <p:cNvSpPr txBox="1"/>
          <p:nvPr/>
        </p:nvSpPr>
        <p:spPr>
          <a:xfrm>
            <a:off x="827584" y="6452425"/>
            <a:ext cx="432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Jesenná prognóza EK, november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711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Prognóza pre Slovensko</a:t>
            </a:r>
            <a:endParaRPr lang="en-US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6196" y="1268760"/>
            <a:ext cx="7460704" cy="519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573308" y="5517232"/>
            <a:ext cx="4374184" cy="7920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kTextu 4"/>
          <p:cNvSpPr txBox="1"/>
          <p:nvPr/>
        </p:nvSpPr>
        <p:spPr>
          <a:xfrm>
            <a:off x="827584" y="6452425"/>
            <a:ext cx="432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Jesenná prognóza EK, november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3876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Prognóza pre ČR</a:t>
            </a:r>
            <a:endParaRPr lang="en-US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4492" y="1268760"/>
            <a:ext cx="7637487" cy="524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573308" y="5593173"/>
            <a:ext cx="4374184" cy="7920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kTextu 4"/>
          <p:cNvSpPr txBox="1"/>
          <p:nvPr/>
        </p:nvSpPr>
        <p:spPr>
          <a:xfrm>
            <a:off x="827584" y="6452425"/>
            <a:ext cx="432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Jesenná prognóza EK, november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7420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143000"/>
          </a:xfrm>
        </p:spPr>
        <p:txBody>
          <a:bodyPr/>
          <a:lstStyle/>
          <a:p>
            <a:r>
              <a:rPr lang="sk-SK" b="1" u="sng" dirty="0" smtClean="0"/>
              <a:t>Ďakujem za pozornosť.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xmlns="" val="321265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1095</TotalTime>
  <Words>809</Words>
  <Application>Microsoft Office PowerPoint</Application>
  <PresentationFormat>Předvádění na obrazovce (4:3)</PresentationFormat>
  <Paragraphs>203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Motív Office</vt:lpstr>
      <vt:lpstr>Bilancia 1. piliera a dlhodobé prognózy jeho finančnej stability</vt:lpstr>
      <vt:lpstr>Obsah</vt:lpstr>
      <vt:lpstr> Doterajšia bilancia</vt:lpstr>
      <vt:lpstr>Dotácie SP</vt:lpstr>
      <vt:lpstr>Význam druhého piliera</vt:lpstr>
      <vt:lpstr>Význam druhého piliera</vt:lpstr>
      <vt:lpstr>Dobrovoľný vstup</vt:lpstr>
      <vt:lpstr>Dobrovoľný vstup</vt:lpstr>
      <vt:lpstr>Zníženie odvodov na 4%</vt:lpstr>
      <vt:lpstr>Zníženie odvodov na 4%</vt:lpstr>
      <vt:lpstr>Predĺženie dôchodkového veku</vt:lpstr>
      <vt:lpstr>Predĺženie dôchodkového veku</vt:lpstr>
      <vt:lpstr>Inflačná valorizácia</vt:lpstr>
      <vt:lpstr>Inflačná valorizácia</vt:lpstr>
      <vt:lpstr>9% druhý pilier + reforma prvého</vt:lpstr>
      <vt:lpstr>9% druhý pilier + reforma prvého</vt:lpstr>
      <vt:lpstr>Prepočty RRZ</vt:lpstr>
      <vt:lpstr>Prepočty RRZ</vt:lpstr>
      <vt:lpstr>Budúce reformy?</vt:lpstr>
      <vt:lpstr>Rýchlejšie predlž. dôch. veku</vt:lpstr>
      <vt:lpstr>Rýchlejšie predlž. dôch. veku</vt:lpstr>
      <vt:lpstr>Redukcia ADH</vt:lpstr>
      <vt:lpstr>Dlhodobá udržateľnosť VF</vt:lpstr>
      <vt:lpstr>Dlhodobá udržateľnosť VF</vt:lpstr>
      <vt:lpstr>Znárodnenie 2. piliera – Maďarsko</vt:lpstr>
      <vt:lpstr>Znárodnenie 2. piliera – Poľsko</vt:lpstr>
      <vt:lpstr>Prognóza pre Slovensko</vt:lpstr>
      <vt:lpstr>Prognóza pre ČR</vt:lpstr>
      <vt:lpstr>Ďakujem za pozornosť.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Piliere dôchodkového systému a ich vzájomná závislosť. Aké sú skúsenosti v jednotlivých krajinách a aké mali/boli následky v politickom kontexte.</dc:title>
  <dc:creator>Peter Golias</dc:creator>
  <cp:lastModifiedBy>Lenovo User</cp:lastModifiedBy>
  <cp:revision>90</cp:revision>
  <dcterms:created xsi:type="dcterms:W3CDTF">2013-02-12T12:13:30Z</dcterms:created>
  <dcterms:modified xsi:type="dcterms:W3CDTF">2014-01-17T13:14:25Z</dcterms:modified>
</cp:coreProperties>
</file>