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2"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70" r:id="rId14"/>
    <p:sldId id="269"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10" name="Pravouhlý trojuho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sk-SK" smtClean="0"/>
              <a:t>Kliknite sem a upravte štýl predlohy nadpisov.</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sk-SK" smtClean="0"/>
              <a:t>Kliknite sem a upravte štýl predlohy podnadpisov.</a:t>
            </a:r>
            <a:endParaRPr kumimoji="0" lang="en-US"/>
          </a:p>
        </p:txBody>
      </p:sp>
      <p:grpSp>
        <p:nvGrpSpPr>
          <p:cNvPr id="2" name="Skupina 1"/>
          <p:cNvGrpSpPr/>
          <p:nvPr/>
        </p:nvGrpSpPr>
        <p:grpSpPr>
          <a:xfrm>
            <a:off x="-3765" y="4953000"/>
            <a:ext cx="9147765" cy="1912088"/>
            <a:chOff x="-3765" y="4832896"/>
            <a:chExt cx="9147765" cy="2032192"/>
          </a:xfrm>
        </p:grpSpPr>
        <p:sp>
          <p:nvSpPr>
            <p:cNvPr id="7" name="Voľná forma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ľná forma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ľná forma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Rovná spojnic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dátumu 29"/>
          <p:cNvSpPr>
            <a:spLocks noGrp="1"/>
          </p:cNvSpPr>
          <p:nvPr>
            <p:ph type="dt" sz="half" idx="10"/>
          </p:nvPr>
        </p:nvSpPr>
        <p:spPr/>
        <p:txBody>
          <a:bodyPr/>
          <a:lstStyle>
            <a:lvl1pPr>
              <a:defRPr>
                <a:solidFill>
                  <a:srgbClr val="FFFFFF"/>
                </a:solidFill>
              </a:defRPr>
            </a:lvl1pPr>
            <a:extLst/>
          </a:lstStyle>
          <a:p>
            <a:fld id="{C5D34F3F-E0B2-A240-9ED8-FCE200E30684}" type="datetimeFigureOut">
              <a:rPr lang="en-US" smtClean="0"/>
              <a:pPr/>
              <a:t>11/21/2013</a:t>
            </a:fld>
            <a:endParaRPr lang="en-US"/>
          </a:p>
        </p:txBody>
      </p:sp>
      <p:sp>
        <p:nvSpPr>
          <p:cNvPr id="19" name="Zástupný symbol päty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Zástupný symbol čísla snímky 26"/>
          <p:cNvSpPr>
            <a:spLocks noGrp="1"/>
          </p:cNvSpPr>
          <p:nvPr>
            <p:ph type="sldNum" sz="quarter" idx="12"/>
          </p:nvPr>
        </p:nvSpPr>
        <p:spPr/>
        <p:txBody>
          <a:bodyPr/>
          <a:lstStyle>
            <a:lvl1pPr>
              <a:defRPr>
                <a:solidFill>
                  <a:srgbClr val="FFFFFF"/>
                </a:solidFill>
              </a:defRPr>
            </a:lvl1pPr>
            <a:extLst/>
          </a:lstStyle>
          <a:p>
            <a:fld id="{7424DCFF-49CC-C244-A5EA-06C2D494DAF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obsahu 2"/>
          <p:cNvSpPr>
            <a:spLocks noGrp="1"/>
          </p:cNvSpPr>
          <p:nvPr>
            <p:ph idx="1"/>
          </p:nvPr>
        </p:nvSpPr>
        <p:spPr/>
        <p:txBody>
          <a:bodyPr/>
          <a:lstStyle>
            <a:extLst/>
          </a:lstStyle>
          <a:p>
            <a:pPr lvl="0" eaLnBrk="1" latinLnBrk="0" hangingPunct="1"/>
            <a:r>
              <a:rPr lang="sk-SK" smtClean="0"/>
              <a:t>Kliknite sem a upravte štýly predlohy textu.</a:t>
            </a:r>
          </a:p>
          <a:p>
            <a:pPr lvl="1" eaLnBrk="1" latinLnBrk="0" hangingPunct="1"/>
            <a:r>
              <a:rPr lang="sk-SK" smtClean="0"/>
              <a:t>Druhá úroveň</a:t>
            </a:r>
          </a:p>
          <a:p>
            <a:pPr lvl="2" eaLnBrk="1" latinLnBrk="0" hangingPunct="1"/>
            <a:r>
              <a:rPr lang="sk-SK" smtClean="0"/>
              <a:t>Tretia úroveň</a:t>
            </a:r>
          </a:p>
          <a:p>
            <a:pPr lvl="3" eaLnBrk="1" latinLnBrk="0" hangingPunct="1"/>
            <a:r>
              <a:rPr lang="sk-SK" smtClean="0"/>
              <a:t>Štvrtá úroveň</a:t>
            </a:r>
          </a:p>
          <a:p>
            <a:pPr lvl="4" eaLnBrk="1" latinLnBrk="0" hangingPunct="1"/>
            <a:r>
              <a:rPr lang="sk-SK" smtClean="0"/>
              <a:t>Piata úroveň</a:t>
            </a:r>
            <a:endParaRPr kumimoji="0" lang="en-US"/>
          </a:p>
        </p:txBody>
      </p:sp>
      <p:sp>
        <p:nvSpPr>
          <p:cNvPr id="4" name="Zástupný symbol dátumu 3"/>
          <p:cNvSpPr>
            <a:spLocks noGrp="1"/>
          </p:cNvSpPr>
          <p:nvPr>
            <p:ph type="dt" sz="half" idx="10"/>
          </p:nvPr>
        </p:nvSpPr>
        <p:spPr/>
        <p:txBody>
          <a:bodyPr/>
          <a:lstStyle>
            <a:extLst/>
          </a:lstStyle>
          <a:p>
            <a:fld id="{C5D34F3F-E0B2-A240-9ED8-FCE200E30684}" type="datetimeFigureOut">
              <a:rPr lang="en-US" smtClean="0"/>
              <a:pPr/>
              <a:t>11/21/2013</a:t>
            </a:fld>
            <a:endParaRPr lang="en-US"/>
          </a:p>
        </p:txBody>
      </p:sp>
      <p:sp>
        <p:nvSpPr>
          <p:cNvPr id="5" name="Zástupný symbol päty 4"/>
          <p:cNvSpPr>
            <a:spLocks noGrp="1"/>
          </p:cNvSpPr>
          <p:nvPr>
            <p:ph type="ftr" sz="quarter" idx="11"/>
          </p:nvPr>
        </p:nvSpPr>
        <p:spPr/>
        <p:txBody>
          <a:bodyPr/>
          <a:lstStyle>
            <a:extLst/>
          </a:lstStyle>
          <a:p>
            <a:endParaRPr lang="en-US"/>
          </a:p>
        </p:txBody>
      </p:sp>
      <p:sp>
        <p:nvSpPr>
          <p:cNvPr id="6" name="Zástupný symbol čísla snímky 5"/>
          <p:cNvSpPr>
            <a:spLocks noGrp="1"/>
          </p:cNvSpPr>
          <p:nvPr>
            <p:ph type="sldNum" sz="quarter" idx="12"/>
          </p:nvPr>
        </p:nvSpPr>
        <p:spPr/>
        <p:txBody>
          <a:bodyPr/>
          <a:lstStyle>
            <a:extLst/>
          </a:lstStyle>
          <a:p>
            <a:fld id="{7424DCFF-49CC-C244-A5EA-06C2D494DAF4}" type="slidenum">
              <a:rPr lang="en-US" smtClean="0"/>
              <a:pPr/>
              <a:t>‹#›</a:t>
            </a:fld>
            <a:endParaRPr lang="en-US"/>
          </a:p>
        </p:txBody>
      </p:sp>
      <p:sp>
        <p:nvSpPr>
          <p:cNvPr id="7" name="Nadpis 6"/>
          <p:cNvSpPr>
            <a:spLocks noGrp="1"/>
          </p:cNvSpPr>
          <p:nvPr>
            <p:ph type="title"/>
          </p:nvPr>
        </p:nvSpPr>
        <p:spPr/>
        <p:txBody>
          <a:bodyPr rtlCol="0"/>
          <a:lstStyle>
            <a:extLst/>
          </a:lstStyle>
          <a:p>
            <a:r>
              <a:rPr kumimoji="0" lang="sk-SK" smtClean="0"/>
              <a:t>Kliknite sem a upravte štýl predlohy nadpisov.</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sk-SK" smtClean="0"/>
              <a:t>Kliknite sem a upravte štýl predlohy nadpisov.</a:t>
            </a:r>
            <a:endParaRPr kumimoji="0" lang="en-US"/>
          </a:p>
        </p:txBody>
      </p:sp>
      <p:sp>
        <p:nvSpPr>
          <p:cNvPr id="3" name="Zástupný symbol textu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sk-SK" smtClean="0"/>
              <a:t>Kliknite sem a upravte štýly predlohy textu.</a:t>
            </a:r>
          </a:p>
        </p:txBody>
      </p:sp>
      <p:sp>
        <p:nvSpPr>
          <p:cNvPr id="4" name="Zástupný symbol dátumu 3"/>
          <p:cNvSpPr>
            <a:spLocks noGrp="1"/>
          </p:cNvSpPr>
          <p:nvPr>
            <p:ph type="dt" sz="half" idx="10"/>
          </p:nvPr>
        </p:nvSpPr>
        <p:spPr/>
        <p:txBody>
          <a:bodyPr/>
          <a:lstStyle>
            <a:extLst/>
          </a:lstStyle>
          <a:p>
            <a:fld id="{C5D34F3F-E0B2-A240-9ED8-FCE200E30684}" type="datetimeFigureOut">
              <a:rPr lang="en-US" smtClean="0"/>
              <a:pPr/>
              <a:t>11/21/2013</a:t>
            </a:fld>
            <a:endParaRPr lang="en-US"/>
          </a:p>
        </p:txBody>
      </p:sp>
      <p:sp>
        <p:nvSpPr>
          <p:cNvPr id="5" name="Zástupný symbol päty 4"/>
          <p:cNvSpPr>
            <a:spLocks noGrp="1"/>
          </p:cNvSpPr>
          <p:nvPr>
            <p:ph type="ftr" sz="quarter" idx="11"/>
          </p:nvPr>
        </p:nvSpPr>
        <p:spPr/>
        <p:txBody>
          <a:bodyPr/>
          <a:lstStyle>
            <a:extLst/>
          </a:lstStyle>
          <a:p>
            <a:endParaRPr lang="en-US"/>
          </a:p>
        </p:txBody>
      </p:sp>
      <p:sp>
        <p:nvSpPr>
          <p:cNvPr id="6" name="Zástupný symbol čísla snímky 5"/>
          <p:cNvSpPr>
            <a:spLocks noGrp="1"/>
          </p:cNvSpPr>
          <p:nvPr>
            <p:ph type="sldNum" sz="quarter" idx="12"/>
          </p:nvPr>
        </p:nvSpPr>
        <p:spPr/>
        <p:txBody>
          <a:bodyPr/>
          <a:lstStyle>
            <a:extLst/>
          </a:lstStyle>
          <a:p>
            <a:fld id="{7424DCFF-49CC-C244-A5EA-06C2D494DAF4}" type="slidenum">
              <a:rPr lang="en-US" smtClean="0"/>
              <a:pPr/>
              <a:t>‹#›</a:t>
            </a:fld>
            <a:endParaRPr lang="en-US"/>
          </a:p>
        </p:txBody>
      </p:sp>
      <p:sp>
        <p:nvSpPr>
          <p:cNvPr id="7" name="Výlož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Výlož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obsahu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sk-SK" smtClean="0"/>
              <a:t>Kliknite sem a upravte štýly predlohy textu.</a:t>
            </a:r>
          </a:p>
          <a:p>
            <a:pPr lvl="1" eaLnBrk="1" latinLnBrk="0" hangingPunct="1"/>
            <a:r>
              <a:rPr lang="sk-SK" smtClean="0"/>
              <a:t>Druhá úroveň</a:t>
            </a:r>
          </a:p>
          <a:p>
            <a:pPr lvl="2" eaLnBrk="1" latinLnBrk="0" hangingPunct="1"/>
            <a:r>
              <a:rPr lang="sk-SK" smtClean="0"/>
              <a:t>Tretia úroveň</a:t>
            </a:r>
          </a:p>
          <a:p>
            <a:pPr lvl="3" eaLnBrk="1" latinLnBrk="0" hangingPunct="1"/>
            <a:r>
              <a:rPr lang="sk-SK" smtClean="0"/>
              <a:t>Štvrtá úroveň</a:t>
            </a:r>
          </a:p>
          <a:p>
            <a:pPr lvl="4" eaLnBrk="1" latinLnBrk="0" hangingPunct="1"/>
            <a:r>
              <a:rPr lang="sk-SK" smtClean="0"/>
              <a:t>Piata úroveň</a:t>
            </a:r>
            <a:endParaRPr kumimoji="0" lang="en-US"/>
          </a:p>
        </p:txBody>
      </p:sp>
      <p:sp>
        <p:nvSpPr>
          <p:cNvPr id="4" name="Zástupný symbol obsahu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sk-SK" smtClean="0"/>
              <a:t>Kliknite sem a upravte štýly predlohy textu.</a:t>
            </a:r>
          </a:p>
          <a:p>
            <a:pPr lvl="1" eaLnBrk="1" latinLnBrk="0" hangingPunct="1"/>
            <a:r>
              <a:rPr lang="sk-SK" smtClean="0"/>
              <a:t>Druhá úroveň</a:t>
            </a:r>
          </a:p>
          <a:p>
            <a:pPr lvl="2" eaLnBrk="1" latinLnBrk="0" hangingPunct="1"/>
            <a:r>
              <a:rPr lang="sk-SK" smtClean="0"/>
              <a:t>Tretia úroveň</a:t>
            </a:r>
          </a:p>
          <a:p>
            <a:pPr lvl="3" eaLnBrk="1" latinLnBrk="0" hangingPunct="1"/>
            <a:r>
              <a:rPr lang="sk-SK" smtClean="0"/>
              <a:t>Štvrtá úroveň</a:t>
            </a:r>
          </a:p>
          <a:p>
            <a:pPr lvl="4" eaLnBrk="1" latinLnBrk="0" hangingPunct="1"/>
            <a:r>
              <a:rPr lang="sk-SK" smtClean="0"/>
              <a:t>Piata úroveň</a:t>
            </a:r>
            <a:endParaRPr kumimoji="0" lang="en-US"/>
          </a:p>
        </p:txBody>
      </p:sp>
      <p:sp>
        <p:nvSpPr>
          <p:cNvPr id="5" name="Zástupný symbol dátumu 4"/>
          <p:cNvSpPr>
            <a:spLocks noGrp="1"/>
          </p:cNvSpPr>
          <p:nvPr>
            <p:ph type="dt" sz="half" idx="10"/>
          </p:nvPr>
        </p:nvSpPr>
        <p:spPr/>
        <p:txBody>
          <a:bodyPr/>
          <a:lstStyle>
            <a:extLst/>
          </a:lstStyle>
          <a:p>
            <a:fld id="{C5D34F3F-E0B2-A240-9ED8-FCE200E30684}" type="datetimeFigureOut">
              <a:rPr lang="en-US" smtClean="0"/>
              <a:pPr/>
              <a:t>11/21/2013</a:t>
            </a:fld>
            <a:endParaRPr lang="en-US"/>
          </a:p>
        </p:txBody>
      </p:sp>
      <p:sp>
        <p:nvSpPr>
          <p:cNvPr id="6" name="Zástupný symbol päty 5"/>
          <p:cNvSpPr>
            <a:spLocks noGrp="1"/>
          </p:cNvSpPr>
          <p:nvPr>
            <p:ph type="ftr" sz="quarter" idx="11"/>
          </p:nvPr>
        </p:nvSpPr>
        <p:spPr/>
        <p:txBody>
          <a:bodyPr/>
          <a:lstStyle>
            <a:extLst/>
          </a:lstStyle>
          <a:p>
            <a:endParaRPr lang="en-US"/>
          </a:p>
        </p:txBody>
      </p:sp>
      <p:sp>
        <p:nvSpPr>
          <p:cNvPr id="7" name="Zástupný symbol čísla snímky 6"/>
          <p:cNvSpPr>
            <a:spLocks noGrp="1"/>
          </p:cNvSpPr>
          <p:nvPr>
            <p:ph type="sldNum" sz="quarter" idx="12"/>
          </p:nvPr>
        </p:nvSpPr>
        <p:spPr/>
        <p:txBody>
          <a:bodyPr/>
          <a:lstStyle>
            <a:extLst/>
          </a:lstStyle>
          <a:p>
            <a:fld id="{7424DCFF-49CC-C244-A5EA-06C2D494DAF4}" type="slidenum">
              <a:rPr lang="en-US" smtClean="0"/>
              <a:pPr/>
              <a:t>‹#›</a:t>
            </a:fld>
            <a:endParaRPr lang="en-US"/>
          </a:p>
        </p:txBody>
      </p:sp>
      <p:sp>
        <p:nvSpPr>
          <p:cNvPr id="8" name="Nadpis 7"/>
          <p:cNvSpPr>
            <a:spLocks noGrp="1"/>
          </p:cNvSpPr>
          <p:nvPr>
            <p:ph type="title"/>
          </p:nvPr>
        </p:nvSpPr>
        <p:spPr/>
        <p:txBody>
          <a:bodyPr rtlCol="0"/>
          <a:lstStyle>
            <a:extLst/>
          </a:lstStyle>
          <a:p>
            <a:r>
              <a:rPr kumimoji="0" lang="sk-SK" smtClean="0"/>
              <a:t>Kliknite sem a upravte štýl predlohy nadpisov.</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sk-SK" smtClean="0"/>
              <a:t>Kliknite sem a upravte štýl predlohy nadpisov.</a:t>
            </a:r>
            <a:endParaRPr kumimoji="0" lang="en-US"/>
          </a:p>
        </p:txBody>
      </p:sp>
      <p:sp>
        <p:nvSpPr>
          <p:cNvPr id="3" name="Zástupný symbol textu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sk-SK" smtClean="0"/>
              <a:t>Kliknite sem a upravte štýly predlohy textu.</a:t>
            </a:r>
          </a:p>
        </p:txBody>
      </p:sp>
      <p:sp>
        <p:nvSpPr>
          <p:cNvPr id="4" name="Zástupný symbol textu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sk-SK" smtClean="0"/>
              <a:t>Kliknite sem a upravte štýly predlohy textu.</a:t>
            </a:r>
          </a:p>
        </p:txBody>
      </p:sp>
      <p:sp>
        <p:nvSpPr>
          <p:cNvPr id="5" name="Zástupný symbol obsahu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sk-SK" smtClean="0"/>
              <a:t>Kliknite sem a upravte štýly predlohy textu.</a:t>
            </a:r>
          </a:p>
          <a:p>
            <a:pPr lvl="1" eaLnBrk="1" latinLnBrk="0" hangingPunct="1"/>
            <a:r>
              <a:rPr lang="sk-SK" smtClean="0"/>
              <a:t>Druhá úroveň</a:t>
            </a:r>
          </a:p>
          <a:p>
            <a:pPr lvl="2" eaLnBrk="1" latinLnBrk="0" hangingPunct="1"/>
            <a:r>
              <a:rPr lang="sk-SK" smtClean="0"/>
              <a:t>Tretia úroveň</a:t>
            </a:r>
          </a:p>
          <a:p>
            <a:pPr lvl="3" eaLnBrk="1" latinLnBrk="0" hangingPunct="1"/>
            <a:r>
              <a:rPr lang="sk-SK" smtClean="0"/>
              <a:t>Štvrtá úroveň</a:t>
            </a:r>
          </a:p>
          <a:p>
            <a:pPr lvl="4" eaLnBrk="1" latinLnBrk="0" hangingPunct="1"/>
            <a:r>
              <a:rPr lang="sk-SK" smtClean="0"/>
              <a:t>Piata úroveň</a:t>
            </a:r>
            <a:endParaRPr kumimoji="0" lang="en-US"/>
          </a:p>
        </p:txBody>
      </p:sp>
      <p:sp>
        <p:nvSpPr>
          <p:cNvPr id="6" name="Zástupný symbol obsahu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sk-SK" smtClean="0"/>
              <a:t>Kliknite sem a upravte štýly predlohy textu.</a:t>
            </a:r>
          </a:p>
          <a:p>
            <a:pPr lvl="1" eaLnBrk="1" latinLnBrk="0" hangingPunct="1"/>
            <a:r>
              <a:rPr lang="sk-SK" smtClean="0"/>
              <a:t>Druhá úroveň</a:t>
            </a:r>
          </a:p>
          <a:p>
            <a:pPr lvl="2" eaLnBrk="1" latinLnBrk="0" hangingPunct="1"/>
            <a:r>
              <a:rPr lang="sk-SK" smtClean="0"/>
              <a:t>Tretia úroveň</a:t>
            </a:r>
          </a:p>
          <a:p>
            <a:pPr lvl="3" eaLnBrk="1" latinLnBrk="0" hangingPunct="1"/>
            <a:r>
              <a:rPr lang="sk-SK" smtClean="0"/>
              <a:t>Štvrtá úroveň</a:t>
            </a:r>
          </a:p>
          <a:p>
            <a:pPr lvl="4" eaLnBrk="1" latinLnBrk="0" hangingPunct="1"/>
            <a:r>
              <a:rPr lang="sk-SK" smtClean="0"/>
              <a:t>Piata úroveň</a:t>
            </a:r>
            <a:endParaRPr kumimoji="0" lang="en-US"/>
          </a:p>
        </p:txBody>
      </p:sp>
      <p:sp>
        <p:nvSpPr>
          <p:cNvPr id="7" name="Zástupný symbol dátumu 6"/>
          <p:cNvSpPr>
            <a:spLocks noGrp="1"/>
          </p:cNvSpPr>
          <p:nvPr>
            <p:ph type="dt" sz="half" idx="10"/>
          </p:nvPr>
        </p:nvSpPr>
        <p:spPr/>
        <p:txBody>
          <a:bodyPr/>
          <a:lstStyle>
            <a:extLst/>
          </a:lstStyle>
          <a:p>
            <a:fld id="{C5D34F3F-E0B2-A240-9ED8-FCE200E30684}" type="datetimeFigureOut">
              <a:rPr lang="en-US" smtClean="0"/>
              <a:pPr/>
              <a:t>11/21/2013</a:t>
            </a:fld>
            <a:endParaRPr lang="en-US"/>
          </a:p>
        </p:txBody>
      </p:sp>
      <p:sp>
        <p:nvSpPr>
          <p:cNvPr id="8" name="Zástupný symbol päty 7"/>
          <p:cNvSpPr>
            <a:spLocks noGrp="1"/>
          </p:cNvSpPr>
          <p:nvPr>
            <p:ph type="ftr" sz="quarter" idx="11"/>
          </p:nvPr>
        </p:nvSpPr>
        <p:spPr/>
        <p:txBody>
          <a:bodyPr/>
          <a:lstStyle>
            <a:extLst/>
          </a:lstStyle>
          <a:p>
            <a:endParaRPr lang="en-US"/>
          </a:p>
        </p:txBody>
      </p:sp>
      <p:sp>
        <p:nvSpPr>
          <p:cNvPr id="9" name="Zástupný symbol čísla snímky 8"/>
          <p:cNvSpPr>
            <a:spLocks noGrp="1"/>
          </p:cNvSpPr>
          <p:nvPr>
            <p:ph type="sldNum" sz="quarter" idx="12"/>
          </p:nvPr>
        </p:nvSpPr>
        <p:spPr/>
        <p:txBody>
          <a:bodyPr/>
          <a:lstStyle>
            <a:extLst/>
          </a:lstStyle>
          <a:p>
            <a:fld id="{7424DCFF-49CC-C244-A5EA-06C2D494DAF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bg>
      <p:bgRef idx="1002">
        <a:schemeClr val="bg1"/>
      </p:bgRef>
    </p:bg>
    <p:spTree>
      <p:nvGrpSpPr>
        <p:cNvPr id="1" name=""/>
        <p:cNvGrpSpPr/>
        <p:nvPr/>
      </p:nvGrpSpPr>
      <p:grpSpPr>
        <a:xfrm>
          <a:off x="0" y="0"/>
          <a:ext cx="0" cy="0"/>
          <a:chOff x="0" y="0"/>
          <a:chExt cx="0" cy="0"/>
        </a:xfrm>
      </p:grpSpPr>
      <p:sp>
        <p:nvSpPr>
          <p:cNvPr id="3" name="Zástupný symbol dátumu 2"/>
          <p:cNvSpPr>
            <a:spLocks noGrp="1"/>
          </p:cNvSpPr>
          <p:nvPr>
            <p:ph type="dt" sz="half" idx="10"/>
          </p:nvPr>
        </p:nvSpPr>
        <p:spPr/>
        <p:txBody>
          <a:bodyPr/>
          <a:lstStyle>
            <a:extLst/>
          </a:lstStyle>
          <a:p>
            <a:fld id="{C5D34F3F-E0B2-A240-9ED8-FCE200E30684}" type="datetimeFigureOut">
              <a:rPr lang="en-US" smtClean="0"/>
              <a:pPr/>
              <a:t>11/21/2013</a:t>
            </a:fld>
            <a:endParaRPr lang="en-US"/>
          </a:p>
        </p:txBody>
      </p:sp>
      <p:sp>
        <p:nvSpPr>
          <p:cNvPr id="4" name="Zástupný symbol päty 3"/>
          <p:cNvSpPr>
            <a:spLocks noGrp="1"/>
          </p:cNvSpPr>
          <p:nvPr>
            <p:ph type="ftr" sz="quarter" idx="11"/>
          </p:nvPr>
        </p:nvSpPr>
        <p:spPr/>
        <p:txBody>
          <a:bodyPr/>
          <a:lstStyle>
            <a:extLst/>
          </a:lstStyle>
          <a:p>
            <a:endParaRPr lang="en-US"/>
          </a:p>
        </p:txBody>
      </p:sp>
      <p:sp>
        <p:nvSpPr>
          <p:cNvPr id="5" name="Zástupný symbol čísla snímky 4"/>
          <p:cNvSpPr>
            <a:spLocks noGrp="1"/>
          </p:cNvSpPr>
          <p:nvPr>
            <p:ph type="sldNum" sz="quarter" idx="12"/>
          </p:nvPr>
        </p:nvSpPr>
        <p:spPr/>
        <p:txBody>
          <a:bodyPr/>
          <a:lstStyle>
            <a:extLst/>
          </a:lstStyle>
          <a:p>
            <a:fld id="{7424DCFF-49CC-C244-A5EA-06C2D494DAF4}" type="slidenum">
              <a:rPr lang="en-US" smtClean="0"/>
              <a:pPr/>
              <a:t>‹#›</a:t>
            </a:fld>
            <a:endParaRPr lang="en-US"/>
          </a:p>
        </p:txBody>
      </p:sp>
      <p:sp>
        <p:nvSpPr>
          <p:cNvPr id="6" name="Nadpis 5"/>
          <p:cNvSpPr>
            <a:spLocks noGrp="1"/>
          </p:cNvSpPr>
          <p:nvPr>
            <p:ph type="title"/>
          </p:nvPr>
        </p:nvSpPr>
        <p:spPr/>
        <p:txBody>
          <a:bodyPr rtlCol="0"/>
          <a:lstStyle>
            <a:extLst/>
          </a:lstStyle>
          <a:p>
            <a:r>
              <a:rPr kumimoji="0" lang="sk-SK" smtClean="0"/>
              <a:t>Kliknite sem a upravte štýl predlohy nadpisov.</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extLst/>
          </a:lstStyle>
          <a:p>
            <a:fld id="{C5D34F3F-E0B2-A240-9ED8-FCE200E30684}" type="datetimeFigureOut">
              <a:rPr lang="en-US" smtClean="0"/>
              <a:pPr/>
              <a:t>11/21/2013</a:t>
            </a:fld>
            <a:endParaRPr lang="en-US"/>
          </a:p>
        </p:txBody>
      </p:sp>
      <p:sp>
        <p:nvSpPr>
          <p:cNvPr id="3" name="Zástupný symbol päty 2"/>
          <p:cNvSpPr>
            <a:spLocks noGrp="1"/>
          </p:cNvSpPr>
          <p:nvPr>
            <p:ph type="ftr" sz="quarter" idx="11"/>
          </p:nvPr>
        </p:nvSpPr>
        <p:spPr/>
        <p:txBody>
          <a:bodyPr/>
          <a:lstStyle>
            <a:extLst/>
          </a:lstStyle>
          <a:p>
            <a:endParaRPr lang="en-US"/>
          </a:p>
        </p:txBody>
      </p:sp>
      <p:sp>
        <p:nvSpPr>
          <p:cNvPr id="4" name="Zástupný symbol čísla snímky 3"/>
          <p:cNvSpPr>
            <a:spLocks noGrp="1"/>
          </p:cNvSpPr>
          <p:nvPr>
            <p:ph type="sldNum" sz="quarter" idx="12"/>
          </p:nvPr>
        </p:nvSpPr>
        <p:spPr/>
        <p:txBody>
          <a:bodyPr/>
          <a:lstStyle>
            <a:extLst/>
          </a:lstStyle>
          <a:p>
            <a:fld id="{7424DCFF-49CC-C244-A5EA-06C2D494DAF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sk-SK" smtClean="0"/>
              <a:t>Kliknite sem a upravte štýl predlohy nadpisov.</a:t>
            </a:r>
            <a:endParaRPr kumimoji="0" lang="en-US"/>
          </a:p>
        </p:txBody>
      </p:sp>
      <p:sp>
        <p:nvSpPr>
          <p:cNvPr id="3" name="Zástupný symbol textu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sk-SK" smtClean="0"/>
              <a:t>Kliknite sem a upravte štýly predlohy textu.</a:t>
            </a:r>
          </a:p>
        </p:txBody>
      </p:sp>
      <p:sp>
        <p:nvSpPr>
          <p:cNvPr id="4" name="Zástupný symbol obsahu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sk-SK" smtClean="0"/>
              <a:t>Kliknite sem a upravte štýly predlohy textu.</a:t>
            </a:r>
          </a:p>
          <a:p>
            <a:pPr lvl="1" eaLnBrk="1" latinLnBrk="0" hangingPunct="1"/>
            <a:r>
              <a:rPr lang="sk-SK" smtClean="0"/>
              <a:t>Druhá úroveň</a:t>
            </a:r>
          </a:p>
          <a:p>
            <a:pPr lvl="2" eaLnBrk="1" latinLnBrk="0" hangingPunct="1"/>
            <a:r>
              <a:rPr lang="sk-SK" smtClean="0"/>
              <a:t>Tretia úroveň</a:t>
            </a:r>
          </a:p>
          <a:p>
            <a:pPr lvl="3" eaLnBrk="1" latinLnBrk="0" hangingPunct="1"/>
            <a:r>
              <a:rPr lang="sk-SK" smtClean="0"/>
              <a:t>Štvrtá úroveň</a:t>
            </a:r>
          </a:p>
          <a:p>
            <a:pPr lvl="4" eaLnBrk="1" latinLnBrk="0" hangingPunct="1"/>
            <a:r>
              <a:rPr lang="sk-SK" smtClean="0"/>
              <a:t>Piata úroveň</a:t>
            </a:r>
            <a:endParaRPr kumimoji="0" lang="en-US"/>
          </a:p>
        </p:txBody>
      </p:sp>
      <p:sp>
        <p:nvSpPr>
          <p:cNvPr id="5" name="Zástupný symbol dátumu 4"/>
          <p:cNvSpPr>
            <a:spLocks noGrp="1"/>
          </p:cNvSpPr>
          <p:nvPr>
            <p:ph type="dt" sz="half" idx="10"/>
          </p:nvPr>
        </p:nvSpPr>
        <p:spPr>
          <a:xfrm>
            <a:off x="6727032" y="6407944"/>
            <a:ext cx="1920240" cy="365760"/>
          </a:xfrm>
        </p:spPr>
        <p:txBody>
          <a:bodyPr/>
          <a:lstStyle>
            <a:extLst/>
          </a:lstStyle>
          <a:p>
            <a:fld id="{C5D34F3F-E0B2-A240-9ED8-FCE200E30684}" type="datetimeFigureOut">
              <a:rPr lang="en-US" smtClean="0"/>
              <a:pPr/>
              <a:t>11/21/2013</a:t>
            </a:fld>
            <a:endParaRPr lang="en-US"/>
          </a:p>
        </p:txBody>
      </p:sp>
      <p:sp>
        <p:nvSpPr>
          <p:cNvPr id="6" name="Zástupný symbol päty 5"/>
          <p:cNvSpPr>
            <a:spLocks noGrp="1"/>
          </p:cNvSpPr>
          <p:nvPr>
            <p:ph type="ftr" sz="quarter" idx="11"/>
          </p:nvPr>
        </p:nvSpPr>
        <p:spPr/>
        <p:txBody>
          <a:bodyPr/>
          <a:lstStyle>
            <a:extLst/>
          </a:lstStyle>
          <a:p>
            <a:endParaRPr lang="en-US"/>
          </a:p>
        </p:txBody>
      </p:sp>
      <p:sp>
        <p:nvSpPr>
          <p:cNvPr id="7" name="Zástupný symbol čísla snímky 6"/>
          <p:cNvSpPr>
            <a:spLocks noGrp="1"/>
          </p:cNvSpPr>
          <p:nvPr>
            <p:ph type="sldNum" sz="quarter" idx="12"/>
          </p:nvPr>
        </p:nvSpPr>
        <p:spPr/>
        <p:txBody>
          <a:bodyPr/>
          <a:lstStyle>
            <a:extLst/>
          </a:lstStyle>
          <a:p>
            <a:fld id="{7424DCFF-49CC-C244-A5EA-06C2D494DAF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bg>
      <p:bgRef idx="1002">
        <a:schemeClr val="bg1"/>
      </p:bgRef>
    </p:bg>
    <p:spTree>
      <p:nvGrpSpPr>
        <p:cNvPr id="1" name=""/>
        <p:cNvGrpSpPr/>
        <p:nvPr/>
      </p:nvGrpSpPr>
      <p:grpSpPr>
        <a:xfrm>
          <a:off x="0" y="0"/>
          <a:ext cx="0" cy="0"/>
          <a:chOff x="0" y="0"/>
          <a:chExt cx="0" cy="0"/>
        </a:xfrm>
      </p:grpSpPr>
      <p:sp>
        <p:nvSpPr>
          <p:cNvPr id="4" name="Zástupný symbol textu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sk-SK" smtClean="0"/>
              <a:t>Kliknite sem a upravte štýly predlohy textu.</a:t>
            </a:r>
          </a:p>
        </p:txBody>
      </p:sp>
      <p:sp>
        <p:nvSpPr>
          <p:cNvPr id="3" name="Zástupný symbol obrázka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sk-SK" smtClean="0"/>
              <a:t>Ak chcete pridať obrázok, kliknite na ikonu</a:t>
            </a:r>
            <a:endParaRPr kumimoji="0" lang="en-US" dirty="0"/>
          </a:p>
        </p:txBody>
      </p:sp>
      <p:sp>
        <p:nvSpPr>
          <p:cNvPr id="5" name="Zástupný symbol dátumu 4"/>
          <p:cNvSpPr>
            <a:spLocks noGrp="1"/>
          </p:cNvSpPr>
          <p:nvPr>
            <p:ph type="dt" sz="half" idx="10"/>
          </p:nvPr>
        </p:nvSpPr>
        <p:spPr/>
        <p:txBody>
          <a:bodyPr/>
          <a:lstStyle>
            <a:lvl1pPr>
              <a:defRPr>
                <a:solidFill>
                  <a:schemeClr val="tx1"/>
                </a:solidFill>
              </a:defRPr>
            </a:lvl1pPr>
            <a:extLst/>
          </a:lstStyle>
          <a:p>
            <a:fld id="{C5D34F3F-E0B2-A240-9ED8-FCE200E30684}" type="datetimeFigureOut">
              <a:rPr lang="en-US" smtClean="0"/>
              <a:pPr/>
              <a:t>11/21/2013</a:t>
            </a:fld>
            <a:endParaRPr lang="en-US"/>
          </a:p>
        </p:txBody>
      </p:sp>
      <p:sp>
        <p:nvSpPr>
          <p:cNvPr id="6" name="Zástupný symbol päty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Zástupný symbol čísla snímky 6"/>
          <p:cNvSpPr>
            <a:spLocks noGrp="1"/>
          </p:cNvSpPr>
          <p:nvPr>
            <p:ph type="sldNum" sz="quarter" idx="12"/>
          </p:nvPr>
        </p:nvSpPr>
        <p:spPr/>
        <p:txBody>
          <a:bodyPr/>
          <a:lstStyle>
            <a:lvl1pPr>
              <a:defRPr>
                <a:solidFill>
                  <a:schemeClr val="tx1"/>
                </a:solidFill>
              </a:defRPr>
            </a:lvl1pPr>
            <a:extLst/>
          </a:lstStyle>
          <a:p>
            <a:fld id="{7424DCFF-49CC-C244-A5EA-06C2D494DAF4}" type="slidenum">
              <a:rPr lang="en-US" smtClean="0"/>
              <a:pPr/>
              <a:t>‹#›</a:t>
            </a:fld>
            <a:endParaRPr lang="en-US"/>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sk-SK" smtClean="0"/>
              <a:t>Kliknite sem a upravte štýl predlohy nadpisov.</a:t>
            </a:r>
            <a:endParaRPr kumimoji="0" lang="en-US"/>
          </a:p>
        </p:txBody>
      </p:sp>
      <p:sp>
        <p:nvSpPr>
          <p:cNvPr id="8" name="Voľná forma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ľná forma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uhlý trojuholník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Rovná spojnica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Výlož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Výlož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sk-SK" smtClean="0"/>
              <a:t>Kliknite sem a upravte štýl predlohy nadpisov.</a:t>
            </a:r>
            <a:endParaRPr kumimoji="0" lang="en-US"/>
          </a:p>
        </p:txBody>
      </p:sp>
      <p:sp>
        <p:nvSpPr>
          <p:cNvPr id="3" name="Zástupný symbol zvislého textu 2"/>
          <p:cNvSpPr>
            <a:spLocks noGrp="1"/>
          </p:cNvSpPr>
          <p:nvPr>
            <p:ph type="body" orient="vert" idx="1"/>
          </p:nvPr>
        </p:nvSpPr>
        <p:spPr>
          <a:xfrm>
            <a:off x="457200" y="1481329"/>
            <a:ext cx="8229600" cy="4386071"/>
          </a:xfrm>
        </p:spPr>
        <p:txBody>
          <a:bodyPr vert="eaVert"/>
          <a:lstStyle>
            <a:extLst/>
          </a:lstStyle>
          <a:p>
            <a:pPr lvl="0" eaLnBrk="1" latinLnBrk="0" hangingPunct="1"/>
            <a:r>
              <a:rPr lang="sk-SK" smtClean="0"/>
              <a:t>Kliknite sem a upravte štýly predlohy textu.</a:t>
            </a:r>
          </a:p>
          <a:p>
            <a:pPr lvl="1" eaLnBrk="1" latinLnBrk="0" hangingPunct="1"/>
            <a:r>
              <a:rPr lang="sk-SK" smtClean="0"/>
              <a:t>Druhá úroveň</a:t>
            </a:r>
          </a:p>
          <a:p>
            <a:pPr lvl="2" eaLnBrk="1" latinLnBrk="0" hangingPunct="1"/>
            <a:r>
              <a:rPr lang="sk-SK" smtClean="0"/>
              <a:t>Tretia úroveň</a:t>
            </a:r>
          </a:p>
          <a:p>
            <a:pPr lvl="3" eaLnBrk="1" latinLnBrk="0" hangingPunct="1"/>
            <a:r>
              <a:rPr lang="sk-SK" smtClean="0"/>
              <a:t>Štvrtá úroveň</a:t>
            </a:r>
          </a:p>
          <a:p>
            <a:pPr lvl="4" eaLnBrk="1" latinLnBrk="0" hangingPunct="1"/>
            <a:r>
              <a:rPr lang="sk-SK" smtClean="0"/>
              <a:t>Piata úroveň</a:t>
            </a:r>
            <a:endParaRPr kumimoji="0" lang="en-US"/>
          </a:p>
        </p:txBody>
      </p:sp>
      <p:sp>
        <p:nvSpPr>
          <p:cNvPr id="4" name="Zástupný symbol dátumu 3"/>
          <p:cNvSpPr>
            <a:spLocks noGrp="1"/>
          </p:cNvSpPr>
          <p:nvPr>
            <p:ph type="dt" sz="half" idx="10"/>
          </p:nvPr>
        </p:nvSpPr>
        <p:spPr/>
        <p:txBody>
          <a:bodyPr/>
          <a:lstStyle>
            <a:extLst/>
          </a:lstStyle>
          <a:p>
            <a:fld id="{C5D34F3F-E0B2-A240-9ED8-FCE200E30684}" type="datetimeFigureOut">
              <a:rPr lang="en-US" smtClean="0"/>
              <a:pPr/>
              <a:t>11/21/2013</a:t>
            </a:fld>
            <a:endParaRPr lang="en-US"/>
          </a:p>
        </p:txBody>
      </p:sp>
      <p:sp>
        <p:nvSpPr>
          <p:cNvPr id="5" name="Zástupný symbol päty 4"/>
          <p:cNvSpPr>
            <a:spLocks noGrp="1"/>
          </p:cNvSpPr>
          <p:nvPr>
            <p:ph type="ftr" sz="quarter" idx="11"/>
          </p:nvPr>
        </p:nvSpPr>
        <p:spPr/>
        <p:txBody>
          <a:bodyPr/>
          <a:lstStyle>
            <a:extLst/>
          </a:lstStyle>
          <a:p>
            <a:endParaRPr lang="en-US"/>
          </a:p>
        </p:txBody>
      </p:sp>
      <p:sp>
        <p:nvSpPr>
          <p:cNvPr id="6" name="Zástupný symbol čísla snímky 5"/>
          <p:cNvSpPr>
            <a:spLocks noGrp="1"/>
          </p:cNvSpPr>
          <p:nvPr>
            <p:ph type="sldNum" sz="quarter" idx="12"/>
          </p:nvPr>
        </p:nvSpPr>
        <p:spPr/>
        <p:txBody>
          <a:bodyPr/>
          <a:lstStyle>
            <a:extLst/>
          </a:lstStyle>
          <a:p>
            <a:fld id="{7424DCFF-49CC-C244-A5EA-06C2D494DAF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844013" y="274640"/>
            <a:ext cx="1777470" cy="5592761"/>
          </a:xfrm>
        </p:spPr>
        <p:txBody>
          <a:bodyPr vert="eaVert"/>
          <a:lstStyle>
            <a:extLst/>
          </a:lstStyle>
          <a:p>
            <a:r>
              <a:rPr kumimoji="0" lang="sk-SK" smtClean="0"/>
              <a:t>Kliknite sem a upravte štýl predlohy nadpisov.</a:t>
            </a:r>
            <a:endParaRPr kumimoji="0" lang="en-US"/>
          </a:p>
        </p:txBody>
      </p:sp>
      <p:sp>
        <p:nvSpPr>
          <p:cNvPr id="3" name="Zástupný symbol zvislého textu 2"/>
          <p:cNvSpPr>
            <a:spLocks noGrp="1"/>
          </p:cNvSpPr>
          <p:nvPr>
            <p:ph type="body" orient="vert" idx="1"/>
          </p:nvPr>
        </p:nvSpPr>
        <p:spPr>
          <a:xfrm>
            <a:off x="457200" y="274641"/>
            <a:ext cx="6324600" cy="5592760"/>
          </a:xfrm>
        </p:spPr>
        <p:txBody>
          <a:bodyPr vert="eaVert"/>
          <a:lstStyle>
            <a:extLst/>
          </a:lstStyle>
          <a:p>
            <a:pPr lvl="0" eaLnBrk="1" latinLnBrk="0" hangingPunct="1"/>
            <a:r>
              <a:rPr lang="sk-SK" smtClean="0"/>
              <a:t>Kliknite sem a upravte štýly predlohy textu.</a:t>
            </a:r>
          </a:p>
          <a:p>
            <a:pPr lvl="1" eaLnBrk="1" latinLnBrk="0" hangingPunct="1"/>
            <a:r>
              <a:rPr lang="sk-SK" smtClean="0"/>
              <a:t>Druhá úroveň</a:t>
            </a:r>
          </a:p>
          <a:p>
            <a:pPr lvl="2" eaLnBrk="1" latinLnBrk="0" hangingPunct="1"/>
            <a:r>
              <a:rPr lang="sk-SK" smtClean="0"/>
              <a:t>Tretia úroveň</a:t>
            </a:r>
          </a:p>
          <a:p>
            <a:pPr lvl="3" eaLnBrk="1" latinLnBrk="0" hangingPunct="1"/>
            <a:r>
              <a:rPr lang="sk-SK" smtClean="0"/>
              <a:t>Štvrtá úroveň</a:t>
            </a:r>
          </a:p>
          <a:p>
            <a:pPr lvl="4" eaLnBrk="1" latinLnBrk="0" hangingPunct="1"/>
            <a:r>
              <a:rPr lang="sk-SK" smtClean="0"/>
              <a:t>Piata úroveň</a:t>
            </a:r>
            <a:endParaRPr kumimoji="0" lang="en-US"/>
          </a:p>
        </p:txBody>
      </p:sp>
      <p:sp>
        <p:nvSpPr>
          <p:cNvPr id="4" name="Zástupný symbol dátumu 3"/>
          <p:cNvSpPr>
            <a:spLocks noGrp="1"/>
          </p:cNvSpPr>
          <p:nvPr>
            <p:ph type="dt" sz="half" idx="10"/>
          </p:nvPr>
        </p:nvSpPr>
        <p:spPr/>
        <p:txBody>
          <a:bodyPr/>
          <a:lstStyle>
            <a:extLst/>
          </a:lstStyle>
          <a:p>
            <a:fld id="{C5D34F3F-E0B2-A240-9ED8-FCE200E30684}" type="datetimeFigureOut">
              <a:rPr lang="en-US" smtClean="0"/>
              <a:pPr/>
              <a:t>11/21/2013</a:t>
            </a:fld>
            <a:endParaRPr lang="en-US"/>
          </a:p>
        </p:txBody>
      </p:sp>
      <p:sp>
        <p:nvSpPr>
          <p:cNvPr id="5" name="Zástupný symbol päty 4"/>
          <p:cNvSpPr>
            <a:spLocks noGrp="1"/>
          </p:cNvSpPr>
          <p:nvPr>
            <p:ph type="ftr" sz="quarter" idx="11"/>
          </p:nvPr>
        </p:nvSpPr>
        <p:spPr/>
        <p:txBody>
          <a:bodyPr/>
          <a:lstStyle>
            <a:extLst/>
          </a:lstStyle>
          <a:p>
            <a:endParaRPr lang="en-US"/>
          </a:p>
        </p:txBody>
      </p:sp>
      <p:sp>
        <p:nvSpPr>
          <p:cNvPr id="6" name="Zástupný symbol čísla snímky 5"/>
          <p:cNvSpPr>
            <a:spLocks noGrp="1"/>
          </p:cNvSpPr>
          <p:nvPr>
            <p:ph type="sldNum" sz="quarter" idx="12"/>
          </p:nvPr>
        </p:nvSpPr>
        <p:spPr/>
        <p:txBody>
          <a:bodyPr/>
          <a:lstStyle>
            <a:extLst/>
          </a:lstStyle>
          <a:p>
            <a:fld id="{7424DCFF-49CC-C244-A5EA-06C2D494DAF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ľná forma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ľná forma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uhlý trojuholník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Rovná spojnica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nadpisu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sk-SK" smtClean="0"/>
              <a:t>Kliknite sem a upravte štýl predlohy nadpisov.</a:t>
            </a:r>
            <a:endParaRPr kumimoji="0" lang="en-US"/>
          </a:p>
        </p:txBody>
      </p:sp>
      <p:sp>
        <p:nvSpPr>
          <p:cNvPr id="30" name="Zástupný symbol textu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sk-SK" smtClean="0"/>
              <a:t>Kliknite sem a upravte štýly predlohy textu.</a:t>
            </a:r>
          </a:p>
          <a:p>
            <a:pPr lvl="1" eaLnBrk="1" latinLnBrk="0" hangingPunct="1"/>
            <a:r>
              <a:rPr kumimoji="0" lang="sk-SK" smtClean="0"/>
              <a:t>Druhá úroveň</a:t>
            </a:r>
          </a:p>
          <a:p>
            <a:pPr lvl="2" eaLnBrk="1" latinLnBrk="0" hangingPunct="1"/>
            <a:r>
              <a:rPr kumimoji="0" lang="sk-SK" smtClean="0"/>
              <a:t>Tretia úroveň</a:t>
            </a:r>
          </a:p>
          <a:p>
            <a:pPr lvl="3" eaLnBrk="1" latinLnBrk="0" hangingPunct="1"/>
            <a:r>
              <a:rPr kumimoji="0" lang="sk-SK" smtClean="0"/>
              <a:t>Štvrtá úroveň</a:t>
            </a:r>
          </a:p>
          <a:p>
            <a:pPr lvl="4" eaLnBrk="1" latinLnBrk="0" hangingPunct="1"/>
            <a:r>
              <a:rPr kumimoji="0" lang="sk-SK" smtClean="0"/>
              <a:t>Piata úroveň</a:t>
            </a:r>
            <a:endParaRPr kumimoji="0" lang="en-US"/>
          </a:p>
        </p:txBody>
      </p:sp>
      <p:sp>
        <p:nvSpPr>
          <p:cNvPr id="10" name="Zástupný symbol dátumu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5D34F3F-E0B2-A240-9ED8-FCE200E30684}" type="datetimeFigureOut">
              <a:rPr lang="en-US" smtClean="0"/>
              <a:pPr/>
              <a:t>11/21/2013</a:t>
            </a:fld>
            <a:endParaRPr lang="en-US"/>
          </a:p>
        </p:txBody>
      </p:sp>
      <p:sp>
        <p:nvSpPr>
          <p:cNvPr id="22" name="Zástupný symbol päty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Zástupný symbol čísla snímky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424DCFF-49CC-C244-A5EA-06C2D494DAF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6516" y="1534076"/>
            <a:ext cx="8458200" cy="1579418"/>
          </a:xfrm>
        </p:spPr>
        <p:txBody>
          <a:bodyPr>
            <a:normAutofit/>
          </a:bodyPr>
          <a:lstStyle/>
          <a:p>
            <a:pPr algn="ctr"/>
            <a:r>
              <a:rPr lang="en-US" dirty="0" smtClean="0"/>
              <a:t>Was it a Mistake to Join the Eurozone?</a:t>
            </a:r>
            <a:endParaRPr lang="en-US" dirty="0"/>
          </a:p>
        </p:txBody>
      </p:sp>
      <p:sp>
        <p:nvSpPr>
          <p:cNvPr id="3" name="Subtitle 2"/>
          <p:cNvSpPr>
            <a:spLocks noGrp="1"/>
          </p:cNvSpPr>
          <p:nvPr>
            <p:ph type="subTitle" idx="1"/>
          </p:nvPr>
        </p:nvSpPr>
        <p:spPr>
          <a:xfrm>
            <a:off x="3767807" y="4579557"/>
            <a:ext cx="4953000" cy="1752600"/>
          </a:xfrm>
        </p:spPr>
        <p:txBody>
          <a:bodyPr/>
          <a:lstStyle/>
          <a:p>
            <a:pPr algn="r"/>
            <a:r>
              <a:rPr lang="en-US" dirty="0" smtClean="0"/>
              <a:t>Ivan </a:t>
            </a:r>
            <a:r>
              <a:rPr lang="sk-SK" dirty="0" smtClean="0"/>
              <a:t>Mikloš</a:t>
            </a: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Without reforms, especially second Dzurinda’s government reforms, it couldn’t be possible for Slovakia enter eurozone</a:t>
            </a:r>
          </a:p>
          <a:p>
            <a:r>
              <a:rPr lang="en-US" dirty="0" smtClean="0"/>
              <a:t>Continuity in the eurozone strategy after 2006 elections was important insurance against canceling reforms</a:t>
            </a:r>
          </a:p>
          <a:p>
            <a:r>
              <a:rPr lang="en-US" dirty="0" smtClean="0"/>
              <a:t>First Fico’s government was pressed to continue by markets reaction. Markets were afraid from risk of discontinuity and canceling reforms</a:t>
            </a:r>
            <a:endParaRPr lang="en-US" dirty="0"/>
          </a:p>
        </p:txBody>
      </p:sp>
      <p:sp>
        <p:nvSpPr>
          <p:cNvPr id="2" name="Title 1"/>
          <p:cNvSpPr>
            <a:spLocks noGrp="1"/>
          </p:cNvSpPr>
          <p:nvPr>
            <p:ph type="title"/>
          </p:nvPr>
        </p:nvSpPr>
        <p:spPr/>
        <p:txBody>
          <a:bodyPr/>
          <a:lstStyle/>
          <a:p>
            <a:r>
              <a:rPr lang="en-US" dirty="0" smtClean="0"/>
              <a:t>Pre accession period</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Lower transaction costs</a:t>
            </a:r>
          </a:p>
          <a:p>
            <a:r>
              <a:rPr lang="en-US" dirty="0" smtClean="0"/>
              <a:t>No exchange rate risk and more stable currency</a:t>
            </a:r>
          </a:p>
          <a:p>
            <a:r>
              <a:rPr lang="en-US" dirty="0" smtClean="0"/>
              <a:t>More stable inflation</a:t>
            </a:r>
          </a:p>
          <a:p>
            <a:r>
              <a:rPr lang="en-US" dirty="0" smtClean="0"/>
              <a:t>Higher trade and investment</a:t>
            </a:r>
          </a:p>
          <a:p>
            <a:r>
              <a:rPr lang="en-US" dirty="0" smtClean="0"/>
              <a:t>Reserve currency</a:t>
            </a:r>
          </a:p>
          <a:p>
            <a:r>
              <a:rPr lang="en-US" dirty="0" smtClean="0"/>
              <a:t>Pressure to provide necessary reforms, especially sound public finance and flexible labor market</a:t>
            </a:r>
          </a:p>
          <a:p>
            <a:endParaRPr lang="en-US" dirty="0"/>
          </a:p>
        </p:txBody>
      </p:sp>
      <p:sp>
        <p:nvSpPr>
          <p:cNvPr id="2" name="Title 1"/>
          <p:cNvSpPr>
            <a:spLocks noGrp="1"/>
          </p:cNvSpPr>
          <p:nvPr>
            <p:ph type="title"/>
          </p:nvPr>
        </p:nvSpPr>
        <p:spPr/>
        <p:txBody>
          <a:bodyPr>
            <a:normAutofit fontScale="90000"/>
          </a:bodyPr>
          <a:lstStyle/>
          <a:p>
            <a:r>
              <a:rPr lang="en-US" dirty="0" smtClean="0"/>
              <a:t>Eurozone membership expectations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Difficult to judge results, because we don’t have and cannot have counterfactual analyses</a:t>
            </a:r>
          </a:p>
          <a:p>
            <a:r>
              <a:rPr lang="en-US" dirty="0" smtClean="0"/>
              <a:t>Despite above mentioned it seems that positive effects work, although not in such amount as it was expected</a:t>
            </a:r>
          </a:p>
          <a:p>
            <a:r>
              <a:rPr lang="en-US" dirty="0" smtClean="0"/>
              <a:t>There are other factors which could hamper or diminish positive eurozone effects (debt crises, unreasonable domestic economic policy, too high convergence currency rate etc.) </a:t>
            </a:r>
            <a:endParaRPr lang="en-US" dirty="0"/>
          </a:p>
        </p:txBody>
      </p:sp>
      <p:sp>
        <p:nvSpPr>
          <p:cNvPr id="2" name="Title 1"/>
          <p:cNvSpPr>
            <a:spLocks noGrp="1"/>
          </p:cNvSpPr>
          <p:nvPr>
            <p:ph type="title"/>
          </p:nvPr>
        </p:nvSpPr>
        <p:spPr/>
        <p:txBody>
          <a:bodyPr/>
          <a:lstStyle/>
          <a:p>
            <a:r>
              <a:rPr lang="en-US" dirty="0" smtClean="0"/>
              <a:t>Results</a:t>
            </a:r>
            <a:r>
              <a:rPr lang="sk-SK" dirty="0" smtClean="0"/>
              <a:t> I</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Fico’s second government accepted under pressure of the EC necessary changes in the first pension pillar for strengthening long term fiscal sustainability</a:t>
            </a:r>
          </a:p>
          <a:p>
            <a:r>
              <a:rPr lang="en-US" dirty="0" smtClean="0"/>
              <a:t>Stronger pressure from the EU and EC  - six pack, two pack, fiscal compact</a:t>
            </a:r>
            <a:r>
              <a:rPr lang="sk-SK" dirty="0" smtClean="0"/>
              <a:t>, </a:t>
            </a:r>
            <a:r>
              <a:rPr lang="en-US" dirty="0" smtClean="0"/>
              <a:t>macroeconomic imbalance procedure</a:t>
            </a:r>
            <a:endParaRPr lang="sk-SK" dirty="0" smtClean="0"/>
          </a:p>
          <a:p>
            <a:r>
              <a:rPr lang="en-US" dirty="0" smtClean="0"/>
              <a:t>Higher importance of the sound public finance, flexible labor market and necessary structural reforms</a:t>
            </a:r>
          </a:p>
          <a:p>
            <a:endParaRPr lang="en-US" dirty="0"/>
          </a:p>
        </p:txBody>
      </p:sp>
      <p:sp>
        <p:nvSpPr>
          <p:cNvPr id="2" name="Title 1"/>
          <p:cNvSpPr>
            <a:spLocks noGrp="1"/>
          </p:cNvSpPr>
          <p:nvPr>
            <p:ph type="title"/>
          </p:nvPr>
        </p:nvSpPr>
        <p:spPr/>
        <p:txBody>
          <a:bodyPr/>
          <a:lstStyle/>
          <a:p>
            <a:r>
              <a:rPr lang="en-US" dirty="0" smtClean="0"/>
              <a:t>Results II</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Milton Friedman said in 2000 that he gives eurozone around 10 years and that EA will not survive the first big crisis</a:t>
            </a:r>
          </a:p>
          <a:p>
            <a:r>
              <a:rPr lang="en-US" dirty="0" smtClean="0"/>
              <a:t>V</a:t>
            </a:r>
            <a:r>
              <a:rPr lang="sk-SK" dirty="0" smtClean="0"/>
              <a:t>á</a:t>
            </a:r>
            <a:r>
              <a:rPr lang="en-US" dirty="0" err="1" smtClean="0"/>
              <a:t>clav</a:t>
            </a:r>
            <a:r>
              <a:rPr lang="en-US" dirty="0" smtClean="0"/>
              <a:t> Klaus is even stronger opponent of eurozone but he argues that EA will survive, but price will be enormous – bureaucratic centralized and lagging behind system</a:t>
            </a:r>
          </a:p>
          <a:p>
            <a:r>
              <a:rPr lang="en-US" dirty="0" smtClean="0"/>
              <a:t>It is almost consensus that monetary union needs fiscal union </a:t>
            </a:r>
          </a:p>
          <a:p>
            <a:r>
              <a:rPr lang="en-US" dirty="0" smtClean="0"/>
              <a:t>But problem is – what kind of fiscal union</a:t>
            </a:r>
            <a:endParaRPr lang="en-US" dirty="0"/>
          </a:p>
        </p:txBody>
      </p:sp>
      <p:sp>
        <p:nvSpPr>
          <p:cNvPr id="2" name="Title 1"/>
          <p:cNvSpPr>
            <a:spLocks noGrp="1"/>
          </p:cNvSpPr>
          <p:nvPr>
            <p:ph type="title"/>
          </p:nvPr>
        </p:nvSpPr>
        <p:spPr/>
        <p:txBody>
          <a:bodyPr>
            <a:normAutofit fontScale="90000"/>
          </a:bodyPr>
          <a:lstStyle/>
          <a:p>
            <a:r>
              <a:rPr lang="en-US" dirty="0" smtClean="0"/>
              <a:t>Has the Eurozone future?</a:t>
            </a:r>
            <a:br>
              <a:rPr lang="en-US" dirty="0" smtClean="0"/>
            </a:b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smtClean="0"/>
              <a:t>The biggest problem of current monetary union is not </a:t>
            </a:r>
            <a:r>
              <a:rPr lang="sk-SK" dirty="0" smtClean="0"/>
              <a:t>a </a:t>
            </a:r>
            <a:r>
              <a:rPr lang="en-US" dirty="0" smtClean="0"/>
              <a:t>difference among member states in economic level and development but competitiveness divergence</a:t>
            </a:r>
          </a:p>
          <a:p>
            <a:r>
              <a:rPr lang="en-US" dirty="0" smtClean="0"/>
              <a:t>Fiscal union has to be politically legitimate and has to motivate for competitiveness convergence</a:t>
            </a:r>
          </a:p>
          <a:p>
            <a:r>
              <a:rPr lang="en-US" dirty="0" smtClean="0"/>
              <a:t>No way for fiscal union based on federalization, common taxes and strong transfers, no way for USE (United states of Europe)</a:t>
            </a:r>
          </a:p>
          <a:p>
            <a:r>
              <a:rPr lang="en-US" dirty="0" smtClean="0"/>
              <a:t>What is only possible solution is fiscal union based on strict and enforced rules and principles forced fiscal responsibility and structural reforms </a:t>
            </a:r>
          </a:p>
          <a:p>
            <a:endParaRPr lang="en-US" dirty="0"/>
          </a:p>
        </p:txBody>
      </p:sp>
      <p:sp>
        <p:nvSpPr>
          <p:cNvPr id="2" name="Title 1"/>
          <p:cNvSpPr>
            <a:spLocks noGrp="1"/>
          </p:cNvSpPr>
          <p:nvPr>
            <p:ph type="title"/>
          </p:nvPr>
        </p:nvSpPr>
        <p:spPr/>
        <p:txBody>
          <a:bodyPr>
            <a:normAutofit fontScale="90000"/>
          </a:bodyPr>
          <a:lstStyle/>
          <a:p>
            <a:r>
              <a:rPr lang="en-US" dirty="0" smtClean="0"/>
              <a:t>Fiscal union yes – but what kind?</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Lack of political legitimacy. Within EU and EA as well</a:t>
            </a:r>
            <a:r>
              <a:rPr lang="sk-SK" dirty="0" smtClean="0"/>
              <a:t> </a:t>
            </a:r>
            <a:r>
              <a:rPr lang="en-US" dirty="0" smtClean="0"/>
              <a:t>common European identity approving strong redistribution and transfers</a:t>
            </a:r>
            <a:r>
              <a:rPr lang="sk-SK" dirty="0" smtClean="0"/>
              <a:t> </a:t>
            </a:r>
            <a:r>
              <a:rPr lang="en-US" dirty="0" smtClean="0"/>
              <a:t>is and will remain very weak</a:t>
            </a:r>
          </a:p>
          <a:p>
            <a:r>
              <a:rPr lang="en-US" dirty="0" smtClean="0"/>
              <a:t>This type of fiscal union even if theoretically with political legitimacy is dangerous because would lead Europe lagging behind other parts of the world in current global competition </a:t>
            </a:r>
            <a:endParaRPr lang="en-US" dirty="0"/>
          </a:p>
        </p:txBody>
      </p:sp>
      <p:sp>
        <p:nvSpPr>
          <p:cNvPr id="2" name="Title 1"/>
          <p:cNvSpPr>
            <a:spLocks noGrp="1"/>
          </p:cNvSpPr>
          <p:nvPr>
            <p:ph type="title"/>
          </p:nvPr>
        </p:nvSpPr>
        <p:spPr/>
        <p:txBody>
          <a:bodyPr>
            <a:normAutofit fontScale="90000"/>
          </a:bodyPr>
          <a:lstStyle/>
          <a:p>
            <a:r>
              <a:rPr lang="en-US" dirty="0" smtClean="0"/>
              <a:t>Why USE are not solution</a:t>
            </a:r>
            <a:r>
              <a:rPr lang="sk-SK" dirty="0" smtClean="0"/>
              <a:t>?</a:t>
            </a:r>
            <a:r>
              <a:rPr lang="en-US" dirty="0" smtClean="0"/>
              <a:t/>
            </a:r>
            <a:br>
              <a:rPr lang="en-US" dirty="0" smtClean="0"/>
            </a:b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2089"/>
            <a:ext cx="8229600" cy="4525963"/>
          </a:xfrm>
        </p:spPr>
        <p:txBody>
          <a:bodyPr>
            <a:normAutofit lnSpcReduction="10000"/>
          </a:bodyPr>
          <a:lstStyle/>
          <a:p>
            <a:r>
              <a:rPr lang="en-US" dirty="0" smtClean="0"/>
              <a:t>New EU and EA member countries are successful example of the reform convergence</a:t>
            </a:r>
            <a:endParaRPr lang="sk-SK" dirty="0" smtClean="0"/>
          </a:p>
          <a:p>
            <a:r>
              <a:rPr lang="en-US" dirty="0" smtClean="0"/>
              <a:t>The most reform countries are also the most convergence economies </a:t>
            </a:r>
          </a:p>
          <a:p>
            <a:pPr lvl="1"/>
            <a:r>
              <a:rPr lang="en-US" sz="2000" dirty="0" smtClean="0"/>
              <a:t>Estonia went from 36% in 1995 to 67% in 2011 and Slovakia from 47% to 73% (GDP per cap in PPP, EU 27=100</a:t>
            </a:r>
            <a:r>
              <a:rPr lang="sk-SK" sz="2000" dirty="0" smtClean="0"/>
              <a:t>%</a:t>
            </a:r>
            <a:r>
              <a:rPr lang="en-US" sz="2000" dirty="0" smtClean="0"/>
              <a:t>) </a:t>
            </a:r>
            <a:endParaRPr lang="sk-SK" sz="2000" dirty="0" smtClean="0"/>
          </a:p>
          <a:p>
            <a:pPr marL="365760" lvl="1" indent="-256032">
              <a:spcBef>
                <a:spcPts val="400"/>
              </a:spcBef>
              <a:buSzPct val="68000"/>
              <a:buFont typeface="Wingdings 3"/>
              <a:buChar char=""/>
            </a:pPr>
            <a:r>
              <a:rPr lang="en-US" sz="2700" dirty="0" smtClean="0"/>
              <a:t>Eastern Germany on the other side is the example of transfer fiscal union – very expansive and politically sensitive even in one nation country</a:t>
            </a:r>
          </a:p>
          <a:p>
            <a:pPr lvl="1"/>
            <a:endParaRPr lang="sk-SK" dirty="0" smtClean="0"/>
          </a:p>
        </p:txBody>
      </p:sp>
      <p:sp>
        <p:nvSpPr>
          <p:cNvPr id="2" name="Title 1"/>
          <p:cNvSpPr>
            <a:spLocks noGrp="1"/>
          </p:cNvSpPr>
          <p:nvPr>
            <p:ph type="title"/>
          </p:nvPr>
        </p:nvSpPr>
        <p:spPr/>
        <p:txBody>
          <a:bodyPr>
            <a:normAutofit fontScale="90000"/>
          </a:bodyPr>
          <a:lstStyle/>
          <a:p>
            <a:r>
              <a:rPr lang="en-US" dirty="0" smtClean="0"/>
              <a:t>Reform fiscal union is only solution</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2 – pack</a:t>
            </a:r>
          </a:p>
          <a:p>
            <a:r>
              <a:rPr lang="en-US" dirty="0" smtClean="0"/>
              <a:t>6 – pack</a:t>
            </a:r>
          </a:p>
          <a:p>
            <a:r>
              <a:rPr lang="en-US" dirty="0" smtClean="0"/>
              <a:t>Fiscal compact</a:t>
            </a:r>
          </a:p>
          <a:p>
            <a:r>
              <a:rPr lang="en-US" dirty="0" smtClean="0"/>
              <a:t>Macroeconomic imbalance procedure</a:t>
            </a:r>
          </a:p>
          <a:p>
            <a:r>
              <a:rPr lang="en-US" dirty="0" smtClean="0"/>
              <a:t>Banking union</a:t>
            </a:r>
          </a:p>
          <a:p>
            <a:r>
              <a:rPr lang="en-US" dirty="0" smtClean="0"/>
              <a:t>ESM</a:t>
            </a:r>
          </a:p>
          <a:p>
            <a:r>
              <a:rPr lang="en-US" dirty="0" smtClean="0"/>
              <a:t>Enhanced coordination</a:t>
            </a:r>
            <a:endParaRPr lang="en-US" dirty="0"/>
          </a:p>
        </p:txBody>
      </p:sp>
      <p:sp>
        <p:nvSpPr>
          <p:cNvPr id="2" name="Title 1"/>
          <p:cNvSpPr>
            <a:spLocks noGrp="1"/>
          </p:cNvSpPr>
          <p:nvPr>
            <p:ph type="title"/>
          </p:nvPr>
        </p:nvSpPr>
        <p:spPr/>
        <p:txBody>
          <a:bodyPr/>
          <a:lstStyle/>
          <a:p>
            <a:r>
              <a:rPr lang="en-US" dirty="0" smtClean="0"/>
              <a:t>What was or will be done</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smtClean="0"/>
              <a:t>Strict and automatically enforced rules for sound public finance</a:t>
            </a:r>
            <a:r>
              <a:rPr lang="sk-SK" dirty="0" smtClean="0"/>
              <a:t> and</a:t>
            </a:r>
            <a:r>
              <a:rPr lang="en-US" dirty="0" smtClean="0"/>
              <a:t> implementing structural reforms, especially in labor market flexibility</a:t>
            </a:r>
          </a:p>
          <a:p>
            <a:r>
              <a:rPr lang="en-US" dirty="0" smtClean="0"/>
              <a:t>Completion of the real single market within EU, especially in services</a:t>
            </a:r>
          </a:p>
          <a:p>
            <a:r>
              <a:rPr lang="en-US" dirty="0" smtClean="0"/>
              <a:t> EU, EC and EA institutional restructuring focused on business environment improvement, red tape reduction </a:t>
            </a:r>
          </a:p>
          <a:p>
            <a:r>
              <a:rPr lang="en-US" dirty="0" smtClean="0"/>
              <a:t>Moral hazard reduction rules in banking union and</a:t>
            </a:r>
            <a:r>
              <a:rPr lang="sk-SK" dirty="0" smtClean="0"/>
              <a:t> in </a:t>
            </a:r>
            <a:r>
              <a:rPr lang="en-US" dirty="0" smtClean="0"/>
              <a:t>other areas</a:t>
            </a:r>
          </a:p>
          <a:p>
            <a:pPr>
              <a:buNone/>
            </a:pPr>
            <a:endParaRPr lang="en-US" dirty="0"/>
          </a:p>
        </p:txBody>
      </p:sp>
      <p:sp>
        <p:nvSpPr>
          <p:cNvPr id="2" name="Title 1"/>
          <p:cNvSpPr>
            <a:spLocks noGrp="1"/>
          </p:cNvSpPr>
          <p:nvPr>
            <p:ph type="title"/>
          </p:nvPr>
        </p:nvSpPr>
        <p:spPr/>
        <p:txBody>
          <a:bodyPr/>
          <a:lstStyle/>
          <a:p>
            <a:r>
              <a:rPr lang="en-US" dirty="0" smtClean="0"/>
              <a:t>What has to be done more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New EA rules will have to have also exit rules for the EA countries which will decide not accept and fulfill common strict rules pushing them for public finance discipline and structural reforms</a:t>
            </a:r>
          </a:p>
          <a:p>
            <a:r>
              <a:rPr lang="en-US" dirty="0" smtClean="0"/>
              <a:t>It is very important for political legitimacy and for diminishing moral hazard </a:t>
            </a:r>
            <a:endParaRPr lang="en-US" dirty="0"/>
          </a:p>
        </p:txBody>
      </p:sp>
      <p:sp>
        <p:nvSpPr>
          <p:cNvPr id="2" name="Title 1"/>
          <p:cNvSpPr>
            <a:spLocks noGrp="1"/>
          </p:cNvSpPr>
          <p:nvPr>
            <p:ph type="title"/>
          </p:nvPr>
        </p:nvSpPr>
        <p:spPr/>
        <p:txBody>
          <a:bodyPr>
            <a:normAutofit fontScale="90000"/>
          </a:bodyPr>
          <a:lstStyle/>
          <a:p>
            <a:r>
              <a:rPr lang="en-US" dirty="0" smtClean="0"/>
              <a:t>Last but not least – exit strategy</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Reforms and reliable core eurozone membership are key preconditions for successful future</a:t>
            </a:r>
          </a:p>
          <a:p>
            <a:r>
              <a:rPr lang="en-US" dirty="0" smtClean="0"/>
              <a:t>Eurozone membership creates pressure and incentives provide necessary structural reforms and responsible fiscal policy</a:t>
            </a:r>
          </a:p>
          <a:p>
            <a:r>
              <a:rPr lang="en-US" dirty="0" smtClean="0"/>
              <a:t>Eurozone membership strengthen</a:t>
            </a:r>
            <a:r>
              <a:rPr lang="sk-SK" dirty="0" smtClean="0"/>
              <a:t>s</a:t>
            </a:r>
            <a:r>
              <a:rPr lang="en-US" dirty="0" smtClean="0"/>
              <a:t> our chance to become one of the most developed European country</a:t>
            </a:r>
          </a:p>
          <a:p>
            <a:pPr>
              <a:buNone/>
            </a:pPr>
            <a:endParaRPr lang="en-US" dirty="0"/>
          </a:p>
        </p:txBody>
      </p:sp>
      <p:sp>
        <p:nvSpPr>
          <p:cNvPr id="2" name="Title 1"/>
          <p:cNvSpPr>
            <a:spLocks noGrp="1"/>
          </p:cNvSpPr>
          <p:nvPr>
            <p:ph type="title"/>
          </p:nvPr>
        </p:nvSpPr>
        <p:spPr/>
        <p:txBody>
          <a:bodyPr/>
          <a:lstStyle/>
          <a:p>
            <a:r>
              <a:rPr lang="en-US" dirty="0" smtClean="0"/>
              <a:t>Summary</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lokTextu 3"/>
          <p:cNvSpPr txBox="1"/>
          <p:nvPr/>
        </p:nvSpPr>
        <p:spPr>
          <a:xfrm>
            <a:off x="1095769" y="2599617"/>
            <a:ext cx="7398327" cy="646331"/>
          </a:xfrm>
          <a:prstGeom prst="rect">
            <a:avLst/>
          </a:prstGeom>
          <a:noFill/>
        </p:spPr>
        <p:txBody>
          <a:bodyPr wrap="square" rtlCol="0">
            <a:spAutoFit/>
          </a:bodyPr>
          <a:lstStyle/>
          <a:p>
            <a:pPr algn="ctr"/>
            <a:r>
              <a:rPr lang="en-US" sz="3600" dirty="0" smtClean="0"/>
              <a:t>Thank you for Your attention!</a:t>
            </a:r>
            <a:endParaRPr lang="en-US" sz="36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ala">
  <a:themeElements>
    <a:clrScheme name="Hal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Hal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Hal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212</TotalTime>
  <Words>722</Words>
  <Application>Microsoft Office PowerPoint</Application>
  <PresentationFormat>On-screen Show (4:3)</PresentationFormat>
  <Paragraphs>60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Hala</vt:lpstr>
      <vt:lpstr>Was it a Mistake to Join the Eurozone?</vt:lpstr>
      <vt:lpstr>Pre accession period</vt:lpstr>
      <vt:lpstr>Eurozone membership expectations</vt:lpstr>
      <vt:lpstr>Results I</vt:lpstr>
      <vt:lpstr>Results II</vt:lpstr>
      <vt:lpstr>Has the Eurozone future? </vt:lpstr>
      <vt:lpstr>Fiscal union yes – but what kind?</vt:lpstr>
      <vt:lpstr>Why USE are not solution? </vt:lpstr>
      <vt:lpstr>Reform fiscal union is only solution</vt:lpstr>
      <vt:lpstr>What was or will be done</vt:lpstr>
      <vt:lpstr>What has to be done more</vt:lpstr>
      <vt:lpstr>Last but not least – exit strategy</vt:lpstr>
      <vt:lpstr>Summary</vt:lpstr>
      <vt:lpstr>Slide 14</vt:lpstr>
    </vt:vector>
  </TitlesOfParts>
  <Company>miginkamignuta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Was it a Mistake to Join the Eurozone?</dc:title>
  <dc:creator>Ivan Miklos</dc:creator>
  <cp:lastModifiedBy>Ineko</cp:lastModifiedBy>
  <cp:revision>21</cp:revision>
  <dcterms:created xsi:type="dcterms:W3CDTF">2013-11-20T14:25:36Z</dcterms:created>
  <dcterms:modified xsi:type="dcterms:W3CDTF">2013-11-21T19:22:19Z</dcterms:modified>
</cp:coreProperties>
</file>