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59" r:id="rId4"/>
    <p:sldId id="260" r:id="rId5"/>
    <p:sldId id="258" r:id="rId6"/>
    <p:sldId id="271" r:id="rId7"/>
    <p:sldId id="286" r:id="rId8"/>
    <p:sldId id="287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66" r:id="rId20"/>
    <p:sldId id="269" r:id="rId21"/>
    <p:sldId id="288" r:id="rId22"/>
    <p:sldId id="290" r:id="rId23"/>
    <p:sldId id="289" r:id="rId24"/>
    <p:sldId id="291" r:id="rId25"/>
    <p:sldId id="292" r:id="rId26"/>
    <p:sldId id="294" r:id="rId27"/>
    <p:sldId id="295" r:id="rId28"/>
    <p:sldId id="296" r:id="rId29"/>
    <p:sldId id="297" r:id="rId30"/>
    <p:sldId id="270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PHR\Bilancia%20PAYG_New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375" b="1" i="0" u="none" strike="noStrike" baseline="0">
                <a:solidFill>
                  <a:srgbClr val="000000"/>
                </a:solidFill>
                <a:latin typeface="Arial"/>
                <a:cs typeface="Arial"/>
              </a:rPr>
              <a:t>Saldo dôchodkového fondu v % HDP</a:t>
            </a:r>
          </a:p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975" b="1" i="0" u="none" strike="noStrike" baseline="0">
                <a:solidFill>
                  <a:srgbClr val="000000"/>
                </a:solidFill>
                <a:latin typeface="Arial"/>
                <a:cs typeface="Arial"/>
              </a:rPr>
              <a:t>(v bežnom roku, po zarátaní prebytkov rezervného fondu)</a:t>
            </a:r>
          </a:p>
        </c:rich>
      </c:tx>
      <c:layout>
        <c:manualLayout>
          <c:xMode val="edge"/>
          <c:yMode val="edge"/>
          <c:x val="0.24313186813186813"/>
          <c:y val="3.2994923857868022E-2"/>
        </c:manualLayout>
      </c:layout>
      <c:overlay val="0"/>
      <c:spPr>
        <a:solidFill>
          <a:srgbClr val="FFFFFF"/>
        </a:solidFill>
        <a:ln w="0">
          <a:noFill/>
          <a:prstDash val="solid"/>
        </a:ln>
        <a:effectLst>
          <a:outerShdw dist="35921" sx="1000" sy="1000" algn="br">
            <a:srgbClr val="000000"/>
          </a:outerShdw>
        </a:effectLst>
      </c:spPr>
    </c:title>
    <c:autoTitleDeleted val="0"/>
    <c:plotArea>
      <c:layout>
        <c:manualLayout>
          <c:layoutTarget val="inner"/>
          <c:xMode val="edge"/>
          <c:yMode val="edge"/>
          <c:x val="0.26352212933551816"/>
          <c:y val="0.15505834507720215"/>
          <c:w val="0.71724720450650747"/>
          <c:h val="0.636820945739697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Bilancia!$A$52</c:f>
              <c:strCache>
                <c:ptCount val="1"/>
                <c:pt idx="0">
                  <c:v>Saldo bez vplyvu druhého piliera</c:v>
                </c:pt>
              </c:strCache>
            </c:strRef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Bilancia!$I$2:$Q$2</c:f>
              <c:numCache>
                <c:formatCode>General</c:formatCode>
                <c:ptCount val="9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</c:numCache>
            </c:numRef>
          </c:cat>
          <c:val>
            <c:numRef>
              <c:f>Bilancia!$I$52:$Q$52</c:f>
              <c:numCache>
                <c:formatCode>0.00%</c:formatCode>
                <c:ptCount val="9"/>
                <c:pt idx="0">
                  <c:v>1.3295354862499927E-3</c:v>
                </c:pt>
                <c:pt idx="1">
                  <c:v>-4.9975513342669763E-3</c:v>
                </c:pt>
                <c:pt idx="2">
                  <c:v>-5.3361606517840559E-3</c:v>
                </c:pt>
                <c:pt idx="3">
                  <c:v>-3.9742463506897844E-3</c:v>
                </c:pt>
                <c:pt idx="4">
                  <c:v>-2.8153091849894398E-3</c:v>
                </c:pt>
                <c:pt idx="5">
                  <c:v>-7.2005202137951771E-3</c:v>
                </c:pt>
                <c:pt idx="6">
                  <c:v>-1.412639405204461E-2</c:v>
                </c:pt>
                <c:pt idx="7">
                  <c:v>-1.005788712011578E-2</c:v>
                </c:pt>
                <c:pt idx="8">
                  <c:v>-9.109609168380833E-3</c:v>
                </c:pt>
              </c:numCache>
            </c:numRef>
          </c:val>
        </c:ser>
        <c:ser>
          <c:idx val="2"/>
          <c:order val="1"/>
          <c:tx>
            <c:strRef>
              <c:f>Bilancia!$A$53</c:f>
              <c:strCache>
                <c:ptCount val="1"/>
                <c:pt idx="0">
                  <c:v>Vplyv druhého piliera</c:v>
                </c:pt>
              </c:strCache>
            </c:strRef>
          </c:tx>
          <c:spPr>
            <a:solidFill>
              <a:srgbClr val="FFFFCC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Bilancia!$I$2:$Q$2</c:f>
              <c:numCache>
                <c:formatCode>General</c:formatCode>
                <c:ptCount val="9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</c:numCache>
            </c:numRef>
          </c:cat>
          <c:val>
            <c:numRef>
              <c:f>Bilancia!$I$53:$Q$53</c:f>
              <c:numCache>
                <c:formatCode>0.00%</c:formatCode>
                <c:ptCount val="9"/>
                <c:pt idx="0">
                  <c:v>0</c:v>
                </c:pt>
                <c:pt idx="1">
                  <c:v>-6.184856227440483E-3</c:v>
                </c:pt>
                <c:pt idx="2">
                  <c:v>-1.1001978903796226E-2</c:v>
                </c:pt>
                <c:pt idx="3">
                  <c:v>-1.2184225489399724E-2</c:v>
                </c:pt>
                <c:pt idx="4">
                  <c:v>-1.2162908352858656E-2</c:v>
                </c:pt>
                <c:pt idx="5">
                  <c:v>-1.2370937812247228E-2</c:v>
                </c:pt>
                <c:pt idx="6">
                  <c:v>-1.1850390713906381E-2</c:v>
                </c:pt>
                <c:pt idx="7">
                  <c:v>-1.2402315484804631E-2</c:v>
                </c:pt>
                <c:pt idx="8">
                  <c:v>-1.1334536753284918E-2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0414976"/>
        <c:axId val="120416512"/>
      </c:barChart>
      <c:catAx>
        <c:axId val="120414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20416512"/>
        <c:crosses val="autoZero"/>
        <c:auto val="1"/>
        <c:lblAlgn val="ctr"/>
        <c:lblOffset val="100"/>
        <c:tickMarkSkip val="1"/>
        <c:noMultiLvlLbl val="0"/>
      </c:catAx>
      <c:valAx>
        <c:axId val="120416512"/>
        <c:scaling>
          <c:orientation val="minMax"/>
          <c:max val="5.0000000000000001E-3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.0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2041497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ln w="3175">
            <a:solidFill>
              <a:srgbClr val="000000"/>
            </a:solidFill>
            <a:prstDash val="solid"/>
          </a:ln>
        </c:spPr>
        <c:txPr>
          <a:bodyPr/>
          <a:lstStyle/>
          <a:p>
            <a:pPr rtl="0"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</c:dTable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</c:v>
                </c:pt>
                <c:pt idx="2">
                  <c:v>-0.69</c:v>
                </c:pt>
                <c:pt idx="3">
                  <c:v>-0.56000000000000005</c:v>
                </c:pt>
                <c:pt idx="4">
                  <c:v>-0.47</c:v>
                </c:pt>
                <c:pt idx="5">
                  <c:v>-0.43</c:v>
                </c:pt>
                <c:pt idx="6">
                  <c:v>-0.39</c:v>
                </c:pt>
                <c:pt idx="7">
                  <c:v>-0.37</c:v>
                </c:pt>
                <c:pt idx="8">
                  <c:v>-0.35</c:v>
                </c:pt>
                <c:pt idx="9">
                  <c:v>-0.35</c:v>
                </c:pt>
                <c:pt idx="10">
                  <c:v>-0.37</c:v>
                </c:pt>
                <c:pt idx="11">
                  <c:v>-0.42</c:v>
                </c:pt>
                <c:pt idx="12">
                  <c:v>-0.51</c:v>
                </c:pt>
                <c:pt idx="13">
                  <c:v>-0.6</c:v>
                </c:pt>
                <c:pt idx="14">
                  <c:v>-0.72</c:v>
                </c:pt>
                <c:pt idx="15">
                  <c:v>-0.83</c:v>
                </c:pt>
                <c:pt idx="16">
                  <c:v>-0.95</c:v>
                </c:pt>
                <c:pt idx="17">
                  <c:v>-1.07</c:v>
                </c:pt>
                <c:pt idx="18">
                  <c:v>-1.18</c:v>
                </c:pt>
                <c:pt idx="19">
                  <c:v>-1.28</c:v>
                </c:pt>
                <c:pt idx="20">
                  <c:v>-1.38</c:v>
                </c:pt>
                <c:pt idx="21">
                  <c:v>-1.47</c:v>
                </c:pt>
                <c:pt idx="22">
                  <c:v>-1.57</c:v>
                </c:pt>
                <c:pt idx="23">
                  <c:v>-1.69</c:v>
                </c:pt>
                <c:pt idx="24">
                  <c:v>-1.82</c:v>
                </c:pt>
                <c:pt idx="25">
                  <c:v>-1.97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-2.4700000000000002</c:v>
                </c:pt>
                <c:pt idx="29">
                  <c:v>-2.64</c:v>
                </c:pt>
                <c:pt idx="30">
                  <c:v>-2.82</c:v>
                </c:pt>
                <c:pt idx="31">
                  <c:v>-2.99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-3.85</c:v>
                </c:pt>
                <c:pt idx="37">
                  <c:v>-4.0199999999999996</c:v>
                </c:pt>
                <c:pt idx="38">
                  <c:v>-4.1900000000000004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-4.66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-5.69</c:v>
                </c:pt>
                <c:pt idx="59">
                  <c:v>-5.66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-5.15</c:v>
                </c:pt>
                <c:pt idx="75">
                  <c:v>-5.13</c:v>
                </c:pt>
                <c:pt idx="76">
                  <c:v>-5.1100000000000003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</c:v>
                </c:pt>
                <c:pt idx="2">
                  <c:v>-1.74</c:v>
                </c:pt>
                <c:pt idx="3">
                  <c:v>-1.63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</c:v>
                </c:pt>
                <c:pt idx="13">
                  <c:v>-1.75</c:v>
                </c:pt>
                <c:pt idx="14">
                  <c:v>-1.85</c:v>
                </c:pt>
                <c:pt idx="15">
                  <c:v>-1.95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-2.3199999999999998</c:v>
                </c:pt>
                <c:pt idx="21">
                  <c:v>-2.36</c:v>
                </c:pt>
                <c:pt idx="22">
                  <c:v>-2.41</c:v>
                </c:pt>
                <c:pt idx="23">
                  <c:v>-2.4700000000000002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</c:v>
                </c:pt>
                <c:pt idx="28">
                  <c:v>-2.83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-3.45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-3.49</c:v>
                </c:pt>
                <c:pt idx="48">
                  <c:v>-3.46</c:v>
                </c:pt>
                <c:pt idx="49">
                  <c:v>-3.42</c:v>
                </c:pt>
                <c:pt idx="50">
                  <c:v>-3.37</c:v>
                </c:pt>
                <c:pt idx="51">
                  <c:v>-3.32</c:v>
                </c:pt>
                <c:pt idx="52">
                  <c:v>-3.26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-2.85</c:v>
                </c:pt>
                <c:pt idx="58">
                  <c:v>-2.76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-2.39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0444032"/>
        <c:axId val="120445568"/>
      </c:lineChart>
      <c:catAx>
        <c:axId val="120444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120445568"/>
        <c:crosses val="autoZero"/>
        <c:auto val="1"/>
        <c:lblAlgn val="ctr"/>
        <c:lblOffset val="100"/>
        <c:noMultiLvlLbl val="0"/>
      </c:catAx>
      <c:valAx>
        <c:axId val="120445568"/>
        <c:scaling>
          <c:orientation val="minMax"/>
          <c:min val="-6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0444032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2.41</c:v>
                </c:pt>
                <c:pt idx="3">
                  <c:v>2.87</c:v>
                </c:pt>
                <c:pt idx="4">
                  <c:v>3.22</c:v>
                </c:pt>
                <c:pt idx="5">
                  <c:v>3.52</c:v>
                </c:pt>
                <c:pt idx="6">
                  <c:v>3.78</c:v>
                </c:pt>
                <c:pt idx="7">
                  <c:v>4.01</c:v>
                </c:pt>
                <c:pt idx="8">
                  <c:v>4.22</c:v>
                </c:pt>
                <c:pt idx="9">
                  <c:v>4.43</c:v>
                </c:pt>
                <c:pt idx="10">
                  <c:v>4.66</c:v>
                </c:pt>
                <c:pt idx="11">
                  <c:v>4.95</c:v>
                </c:pt>
                <c:pt idx="12">
                  <c:v>5.34</c:v>
                </c:pt>
                <c:pt idx="13">
                  <c:v>5.82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34.229999999999997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47.35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63.35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</c:v>
                </c:pt>
                <c:pt idx="48">
                  <c:v>106.46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126.68</c:v>
                </c:pt>
                <c:pt idx="53">
                  <c:v>131.77000000000001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261.42</c:v>
                </c:pt>
                <c:pt idx="84">
                  <c:v>265.11</c:v>
                </c:pt>
                <c:pt idx="85">
                  <c:v>268.77999999999997</c:v>
                </c:pt>
                <c:pt idx="86">
                  <c:v>272.43</c:v>
                </c:pt>
                <c:pt idx="87">
                  <c:v>276.06</c:v>
                </c:pt>
                <c:pt idx="88">
                  <c:v>279.67</c:v>
                </c:pt>
                <c:pt idx="89">
                  <c:v>283.29000000000002</c:v>
                </c:pt>
                <c:pt idx="90">
                  <c:v>286.93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3.83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14.73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19.96</c:v>
                </c:pt>
                <c:pt idx="15">
                  <c:v>21.46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</c:v>
                </c:pt>
                <c:pt idx="24">
                  <c:v>37.979999999999997</c:v>
                </c:pt>
                <c:pt idx="25">
                  <c:v>40.29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55.88</c:v>
                </c:pt>
                <c:pt idx="32">
                  <c:v>58.72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83.87</c:v>
                </c:pt>
                <c:pt idx="41">
                  <c:v>87.26</c:v>
                </c:pt>
                <c:pt idx="42">
                  <c:v>90.62</c:v>
                </c:pt>
                <c:pt idx="43">
                  <c:v>93.95</c:v>
                </c:pt>
                <c:pt idx="44">
                  <c:v>97.23</c:v>
                </c:pt>
                <c:pt idx="45">
                  <c:v>100.44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144.77000000000001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0687232"/>
        <c:axId val="120705408"/>
      </c:lineChart>
      <c:catAx>
        <c:axId val="1206872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120705408"/>
        <c:crosses val="autoZero"/>
        <c:auto val="1"/>
        <c:lblAlgn val="ctr"/>
        <c:lblOffset val="100"/>
        <c:noMultiLvlLbl val="0"/>
      </c:catAx>
      <c:valAx>
        <c:axId val="120705408"/>
        <c:scaling>
          <c:orientation val="minMax"/>
          <c:max val="3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0687232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</c:v>
                </c:pt>
                <c:pt idx="2">
                  <c:v>-0.69</c:v>
                </c:pt>
                <c:pt idx="3">
                  <c:v>-0.56000000000000005</c:v>
                </c:pt>
                <c:pt idx="4">
                  <c:v>-0.47</c:v>
                </c:pt>
                <c:pt idx="5">
                  <c:v>-0.43</c:v>
                </c:pt>
                <c:pt idx="6">
                  <c:v>-0.39</c:v>
                </c:pt>
                <c:pt idx="7">
                  <c:v>-0.37</c:v>
                </c:pt>
                <c:pt idx="8">
                  <c:v>-0.35</c:v>
                </c:pt>
                <c:pt idx="9">
                  <c:v>-0.35</c:v>
                </c:pt>
                <c:pt idx="10">
                  <c:v>-0.37</c:v>
                </c:pt>
                <c:pt idx="11">
                  <c:v>-0.42</c:v>
                </c:pt>
                <c:pt idx="12">
                  <c:v>-0.51</c:v>
                </c:pt>
                <c:pt idx="13">
                  <c:v>-0.6</c:v>
                </c:pt>
                <c:pt idx="14">
                  <c:v>-0.72</c:v>
                </c:pt>
                <c:pt idx="15">
                  <c:v>-0.83</c:v>
                </c:pt>
                <c:pt idx="16">
                  <c:v>-0.95</c:v>
                </c:pt>
                <c:pt idx="17">
                  <c:v>-1.07</c:v>
                </c:pt>
                <c:pt idx="18">
                  <c:v>-1.18</c:v>
                </c:pt>
                <c:pt idx="19">
                  <c:v>-1.28</c:v>
                </c:pt>
                <c:pt idx="20">
                  <c:v>-1.38</c:v>
                </c:pt>
                <c:pt idx="21">
                  <c:v>-1.47</c:v>
                </c:pt>
                <c:pt idx="22">
                  <c:v>-1.57</c:v>
                </c:pt>
                <c:pt idx="23">
                  <c:v>-1.69</c:v>
                </c:pt>
                <c:pt idx="24">
                  <c:v>-1.82</c:v>
                </c:pt>
                <c:pt idx="25">
                  <c:v>-1.97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-2.4700000000000002</c:v>
                </c:pt>
                <c:pt idx="29">
                  <c:v>-2.64</c:v>
                </c:pt>
                <c:pt idx="30">
                  <c:v>-2.82</c:v>
                </c:pt>
                <c:pt idx="31">
                  <c:v>-2.99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-3.85</c:v>
                </c:pt>
                <c:pt idx="37">
                  <c:v>-4.0199999999999996</c:v>
                </c:pt>
                <c:pt idx="38">
                  <c:v>-4.1900000000000004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-4.66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-5.69</c:v>
                </c:pt>
                <c:pt idx="59">
                  <c:v>-5.66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-5.15</c:v>
                </c:pt>
                <c:pt idx="75">
                  <c:v>-5.13</c:v>
                </c:pt>
                <c:pt idx="76">
                  <c:v>-5.1100000000000003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</c:v>
                </c:pt>
                <c:pt idx="2">
                  <c:v>-1.74</c:v>
                </c:pt>
                <c:pt idx="3">
                  <c:v>-1.63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</c:v>
                </c:pt>
                <c:pt idx="13">
                  <c:v>-1.75</c:v>
                </c:pt>
                <c:pt idx="14">
                  <c:v>-1.85</c:v>
                </c:pt>
                <c:pt idx="15">
                  <c:v>-1.95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-2.3199999999999998</c:v>
                </c:pt>
                <c:pt idx="21">
                  <c:v>-2.36</c:v>
                </c:pt>
                <c:pt idx="22">
                  <c:v>-2.41</c:v>
                </c:pt>
                <c:pt idx="23">
                  <c:v>-2.4700000000000002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</c:v>
                </c:pt>
                <c:pt idx="28">
                  <c:v>-2.83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-3.45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-3.49</c:v>
                </c:pt>
                <c:pt idx="48">
                  <c:v>-3.46</c:v>
                </c:pt>
                <c:pt idx="49">
                  <c:v>-3.42</c:v>
                </c:pt>
                <c:pt idx="50">
                  <c:v>-3.37</c:v>
                </c:pt>
                <c:pt idx="51">
                  <c:v>-3.32</c:v>
                </c:pt>
                <c:pt idx="52">
                  <c:v>-3.26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-2.85</c:v>
                </c:pt>
                <c:pt idx="58">
                  <c:v>-2.76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-2.39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</c:v>
                </c:pt>
                <c:pt idx="25">
                  <c:v>-1.92</c:v>
                </c:pt>
                <c:pt idx="26">
                  <c:v>-1.96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-2.35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-2.81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</c:v>
                </c:pt>
                <c:pt idx="55">
                  <c:v>-3.34</c:v>
                </c:pt>
                <c:pt idx="56">
                  <c:v>-3.41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-3.85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-4.1500000000000004</c:v>
                </c:pt>
                <c:pt idx="67">
                  <c:v>-4.21</c:v>
                </c:pt>
                <c:pt idx="68">
                  <c:v>-4.26</c:v>
                </c:pt>
                <c:pt idx="69">
                  <c:v>-4.32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6444288"/>
        <c:axId val="106445824"/>
      </c:lineChart>
      <c:catAx>
        <c:axId val="106444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106445824"/>
        <c:crosses val="autoZero"/>
        <c:auto val="1"/>
        <c:lblAlgn val="ctr"/>
        <c:lblOffset val="100"/>
        <c:noMultiLvlLbl val="0"/>
      </c:catAx>
      <c:valAx>
        <c:axId val="106445824"/>
        <c:scaling>
          <c:orientation val="minMax"/>
          <c:min val="-6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6444288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2.41</c:v>
                </c:pt>
                <c:pt idx="3">
                  <c:v>2.87</c:v>
                </c:pt>
                <c:pt idx="4">
                  <c:v>3.22</c:v>
                </c:pt>
                <c:pt idx="5">
                  <c:v>3.52</c:v>
                </c:pt>
                <c:pt idx="6">
                  <c:v>3.78</c:v>
                </c:pt>
                <c:pt idx="7">
                  <c:v>4.01</c:v>
                </c:pt>
                <c:pt idx="8">
                  <c:v>4.22</c:v>
                </c:pt>
                <c:pt idx="9">
                  <c:v>4.43</c:v>
                </c:pt>
                <c:pt idx="10">
                  <c:v>4.66</c:v>
                </c:pt>
                <c:pt idx="11">
                  <c:v>4.95</c:v>
                </c:pt>
                <c:pt idx="12">
                  <c:v>5.34</c:v>
                </c:pt>
                <c:pt idx="13">
                  <c:v>5.82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34.229999999999997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47.35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63.35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</c:v>
                </c:pt>
                <c:pt idx="48">
                  <c:v>106.46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126.68</c:v>
                </c:pt>
                <c:pt idx="53">
                  <c:v>131.77000000000001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261.42</c:v>
                </c:pt>
                <c:pt idx="84">
                  <c:v>265.11</c:v>
                </c:pt>
                <c:pt idx="85">
                  <c:v>268.77999999999997</c:v>
                </c:pt>
                <c:pt idx="86">
                  <c:v>272.43</c:v>
                </c:pt>
                <c:pt idx="87">
                  <c:v>276.06</c:v>
                </c:pt>
                <c:pt idx="88">
                  <c:v>279.67</c:v>
                </c:pt>
                <c:pt idx="89">
                  <c:v>283.29000000000002</c:v>
                </c:pt>
                <c:pt idx="90">
                  <c:v>286.93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3.83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14.73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19.96</c:v>
                </c:pt>
                <c:pt idx="15">
                  <c:v>21.46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</c:v>
                </c:pt>
                <c:pt idx="24">
                  <c:v>37.979999999999997</c:v>
                </c:pt>
                <c:pt idx="25">
                  <c:v>40.29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55.88</c:v>
                </c:pt>
                <c:pt idx="32">
                  <c:v>58.72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83.87</c:v>
                </c:pt>
                <c:pt idx="41">
                  <c:v>87.26</c:v>
                </c:pt>
                <c:pt idx="42">
                  <c:v>90.62</c:v>
                </c:pt>
                <c:pt idx="43">
                  <c:v>93.95</c:v>
                </c:pt>
                <c:pt idx="44">
                  <c:v>97.23</c:v>
                </c:pt>
                <c:pt idx="45">
                  <c:v>100.44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144.77000000000001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3.81</c:v>
                </c:pt>
                <c:pt idx="2">
                  <c:v>5.36</c:v>
                </c:pt>
                <c:pt idx="3">
                  <c:v>6.71</c:v>
                </c:pt>
                <c:pt idx="4">
                  <c:v>7.91</c:v>
                </c:pt>
                <c:pt idx="5">
                  <c:v>9.0299999999999994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16.940000000000001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</c:v>
                </c:pt>
                <c:pt idx="27">
                  <c:v>37.01</c:v>
                </c:pt>
                <c:pt idx="28">
                  <c:v>38.82</c:v>
                </c:pt>
                <c:pt idx="29">
                  <c:v>40.659999999999997</c:v>
                </c:pt>
                <c:pt idx="30">
                  <c:v>42.53</c:v>
                </c:pt>
                <c:pt idx="31">
                  <c:v>44.43</c:v>
                </c:pt>
                <c:pt idx="32">
                  <c:v>46.35</c:v>
                </c:pt>
                <c:pt idx="33">
                  <c:v>48.29</c:v>
                </c:pt>
                <c:pt idx="34">
                  <c:v>50.26</c:v>
                </c:pt>
                <c:pt idx="35">
                  <c:v>52.27</c:v>
                </c:pt>
                <c:pt idx="36">
                  <c:v>54.31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</c:v>
                </c:pt>
                <c:pt idx="41">
                  <c:v>64.81</c:v>
                </c:pt>
                <c:pt idx="42">
                  <c:v>66.94</c:v>
                </c:pt>
                <c:pt idx="43">
                  <c:v>69.12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</c:v>
                </c:pt>
                <c:pt idx="49">
                  <c:v>83.38</c:v>
                </c:pt>
                <c:pt idx="50">
                  <c:v>85.91</c:v>
                </c:pt>
                <c:pt idx="51">
                  <c:v>88.5</c:v>
                </c:pt>
                <c:pt idx="52">
                  <c:v>91.17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</c:v>
                </c:pt>
                <c:pt idx="63">
                  <c:v>124.24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145.11000000000001</c:v>
                </c:pt>
                <c:pt idx="70">
                  <c:v>148.72</c:v>
                </c:pt>
                <c:pt idx="71">
                  <c:v>152.35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185.27</c:v>
                </c:pt>
                <c:pt idx="81">
                  <c:v>188.88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206.61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012736"/>
        <c:axId val="7014272"/>
      </c:lineChart>
      <c:catAx>
        <c:axId val="70127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7014272"/>
        <c:crosses val="autoZero"/>
        <c:auto val="1"/>
        <c:lblAlgn val="ctr"/>
        <c:lblOffset val="100"/>
        <c:noMultiLvlLbl val="0"/>
      </c:catAx>
      <c:valAx>
        <c:axId val="7014272"/>
        <c:scaling>
          <c:orientation val="minMax"/>
          <c:max val="3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012736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</c:v>
                </c:pt>
                <c:pt idx="2">
                  <c:v>-0.69</c:v>
                </c:pt>
                <c:pt idx="3">
                  <c:v>-0.56000000000000005</c:v>
                </c:pt>
                <c:pt idx="4">
                  <c:v>-0.47</c:v>
                </c:pt>
                <c:pt idx="5">
                  <c:v>-0.43</c:v>
                </c:pt>
                <c:pt idx="6">
                  <c:v>-0.39</c:v>
                </c:pt>
                <c:pt idx="7">
                  <c:v>-0.37</c:v>
                </c:pt>
                <c:pt idx="8">
                  <c:v>-0.35</c:v>
                </c:pt>
                <c:pt idx="9">
                  <c:v>-0.35</c:v>
                </c:pt>
                <c:pt idx="10">
                  <c:v>-0.37</c:v>
                </c:pt>
                <c:pt idx="11">
                  <c:v>-0.42</c:v>
                </c:pt>
                <c:pt idx="12">
                  <c:v>-0.51</c:v>
                </c:pt>
                <c:pt idx="13">
                  <c:v>-0.6</c:v>
                </c:pt>
                <c:pt idx="14">
                  <c:v>-0.72</c:v>
                </c:pt>
                <c:pt idx="15">
                  <c:v>-0.83</c:v>
                </c:pt>
                <c:pt idx="16">
                  <c:v>-0.95</c:v>
                </c:pt>
                <c:pt idx="17">
                  <c:v>-1.07</c:v>
                </c:pt>
                <c:pt idx="18">
                  <c:v>-1.18</c:v>
                </c:pt>
                <c:pt idx="19">
                  <c:v>-1.28</c:v>
                </c:pt>
                <c:pt idx="20">
                  <c:v>-1.38</c:v>
                </c:pt>
                <c:pt idx="21">
                  <c:v>-1.47</c:v>
                </c:pt>
                <c:pt idx="22">
                  <c:v>-1.57</c:v>
                </c:pt>
                <c:pt idx="23">
                  <c:v>-1.69</c:v>
                </c:pt>
                <c:pt idx="24">
                  <c:v>-1.82</c:v>
                </c:pt>
                <c:pt idx="25">
                  <c:v>-1.97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-2.4700000000000002</c:v>
                </c:pt>
                <c:pt idx="29">
                  <c:v>-2.64</c:v>
                </c:pt>
                <c:pt idx="30">
                  <c:v>-2.82</c:v>
                </c:pt>
                <c:pt idx="31">
                  <c:v>-2.99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-3.85</c:v>
                </c:pt>
                <c:pt idx="37">
                  <c:v>-4.0199999999999996</c:v>
                </c:pt>
                <c:pt idx="38">
                  <c:v>-4.1900000000000004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-4.66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-5.69</c:v>
                </c:pt>
                <c:pt idx="59">
                  <c:v>-5.66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-5.15</c:v>
                </c:pt>
                <c:pt idx="75">
                  <c:v>-5.13</c:v>
                </c:pt>
                <c:pt idx="76">
                  <c:v>-5.1100000000000003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</c:v>
                </c:pt>
                <c:pt idx="2">
                  <c:v>-1.74</c:v>
                </c:pt>
                <c:pt idx="3">
                  <c:v>-1.63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</c:v>
                </c:pt>
                <c:pt idx="13">
                  <c:v>-1.75</c:v>
                </c:pt>
                <c:pt idx="14">
                  <c:v>-1.85</c:v>
                </c:pt>
                <c:pt idx="15">
                  <c:v>-1.95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-2.3199999999999998</c:v>
                </c:pt>
                <c:pt idx="21">
                  <c:v>-2.36</c:v>
                </c:pt>
                <c:pt idx="22">
                  <c:v>-2.41</c:v>
                </c:pt>
                <c:pt idx="23">
                  <c:v>-2.4700000000000002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</c:v>
                </c:pt>
                <c:pt idx="28">
                  <c:v>-2.83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-3.45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-3.49</c:v>
                </c:pt>
                <c:pt idx="48">
                  <c:v>-3.46</c:v>
                </c:pt>
                <c:pt idx="49">
                  <c:v>-3.42</c:v>
                </c:pt>
                <c:pt idx="50">
                  <c:v>-3.37</c:v>
                </c:pt>
                <c:pt idx="51">
                  <c:v>-3.32</c:v>
                </c:pt>
                <c:pt idx="52">
                  <c:v>-3.26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-2.85</c:v>
                </c:pt>
                <c:pt idx="58">
                  <c:v>-2.76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-2.39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</c:v>
                </c:pt>
                <c:pt idx="25">
                  <c:v>-1.92</c:v>
                </c:pt>
                <c:pt idx="26">
                  <c:v>-1.96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-2.35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-2.81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</c:v>
                </c:pt>
                <c:pt idx="55">
                  <c:v>-3.34</c:v>
                </c:pt>
                <c:pt idx="56">
                  <c:v>-3.41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-3.85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-4.1500000000000004</c:v>
                </c:pt>
                <c:pt idx="67">
                  <c:v>-4.21</c:v>
                </c:pt>
                <c:pt idx="68">
                  <c:v>-4.26</c:v>
                </c:pt>
                <c:pt idx="69">
                  <c:v>-4.32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Hárok1!$B$24:$CN$24</c:f>
              <c:numCache>
                <c:formatCode>General</c:formatCode>
                <c:ptCount val="91"/>
                <c:pt idx="0">
                  <c:v>-1.44</c:v>
                </c:pt>
                <c:pt idx="1">
                  <c:v>-1.3</c:v>
                </c:pt>
                <c:pt idx="2">
                  <c:v>-1.1499999999999999</c:v>
                </c:pt>
                <c:pt idx="3">
                  <c:v>-1.02</c:v>
                </c:pt>
                <c:pt idx="4">
                  <c:v>-0.92</c:v>
                </c:pt>
                <c:pt idx="5">
                  <c:v>-0.88</c:v>
                </c:pt>
                <c:pt idx="6">
                  <c:v>-0.84</c:v>
                </c:pt>
                <c:pt idx="7">
                  <c:v>-0.81</c:v>
                </c:pt>
                <c:pt idx="8">
                  <c:v>-0.79</c:v>
                </c:pt>
                <c:pt idx="9">
                  <c:v>-0.78</c:v>
                </c:pt>
                <c:pt idx="10">
                  <c:v>-0.8</c:v>
                </c:pt>
                <c:pt idx="11">
                  <c:v>-0.84</c:v>
                </c:pt>
                <c:pt idx="12">
                  <c:v>-0.91</c:v>
                </c:pt>
                <c:pt idx="13">
                  <c:v>-0.99</c:v>
                </c:pt>
                <c:pt idx="14">
                  <c:v>-1.08</c:v>
                </c:pt>
                <c:pt idx="15">
                  <c:v>-1.18</c:v>
                </c:pt>
                <c:pt idx="16">
                  <c:v>-1.27</c:v>
                </c:pt>
                <c:pt idx="17">
                  <c:v>-1.36</c:v>
                </c:pt>
                <c:pt idx="18">
                  <c:v>-1.44</c:v>
                </c:pt>
                <c:pt idx="19">
                  <c:v>-1.51</c:v>
                </c:pt>
                <c:pt idx="20">
                  <c:v>-1.57</c:v>
                </c:pt>
                <c:pt idx="21">
                  <c:v>-1.63</c:v>
                </c:pt>
                <c:pt idx="22">
                  <c:v>-1.69</c:v>
                </c:pt>
                <c:pt idx="23">
                  <c:v>-1.76</c:v>
                </c:pt>
                <c:pt idx="24">
                  <c:v>-1.85</c:v>
                </c:pt>
                <c:pt idx="25">
                  <c:v>-1.95</c:v>
                </c:pt>
                <c:pt idx="26">
                  <c:v>-2.06</c:v>
                </c:pt>
                <c:pt idx="27">
                  <c:v>-2.16</c:v>
                </c:pt>
                <c:pt idx="28">
                  <c:v>-2.27</c:v>
                </c:pt>
                <c:pt idx="29">
                  <c:v>-2.38</c:v>
                </c:pt>
                <c:pt idx="30">
                  <c:v>-2.4900000000000002</c:v>
                </c:pt>
                <c:pt idx="31">
                  <c:v>-2.6</c:v>
                </c:pt>
                <c:pt idx="32">
                  <c:v>-2.7</c:v>
                </c:pt>
                <c:pt idx="33">
                  <c:v>-2.8</c:v>
                </c:pt>
                <c:pt idx="34">
                  <c:v>-2.9</c:v>
                </c:pt>
                <c:pt idx="35">
                  <c:v>-3</c:v>
                </c:pt>
                <c:pt idx="36">
                  <c:v>-3.1</c:v>
                </c:pt>
                <c:pt idx="37">
                  <c:v>-3.2</c:v>
                </c:pt>
                <c:pt idx="38">
                  <c:v>-3.3</c:v>
                </c:pt>
                <c:pt idx="39">
                  <c:v>-3.4</c:v>
                </c:pt>
                <c:pt idx="40">
                  <c:v>-3.5</c:v>
                </c:pt>
                <c:pt idx="41">
                  <c:v>-3.59</c:v>
                </c:pt>
                <c:pt idx="42">
                  <c:v>-3.69</c:v>
                </c:pt>
                <c:pt idx="43">
                  <c:v>-3.8</c:v>
                </c:pt>
                <c:pt idx="44">
                  <c:v>-3.92</c:v>
                </c:pt>
                <c:pt idx="45">
                  <c:v>-4.03</c:v>
                </c:pt>
                <c:pt idx="46">
                  <c:v>-4.1399999999999997</c:v>
                </c:pt>
                <c:pt idx="47">
                  <c:v>-4.2300000000000004</c:v>
                </c:pt>
                <c:pt idx="48">
                  <c:v>-4.3</c:v>
                </c:pt>
                <c:pt idx="49">
                  <c:v>-4.38</c:v>
                </c:pt>
                <c:pt idx="50">
                  <c:v>-4.4400000000000004</c:v>
                </c:pt>
                <c:pt idx="51">
                  <c:v>-4.51</c:v>
                </c:pt>
                <c:pt idx="52">
                  <c:v>-4.57</c:v>
                </c:pt>
                <c:pt idx="53">
                  <c:v>-4.6100000000000003</c:v>
                </c:pt>
                <c:pt idx="54">
                  <c:v>-4.6500000000000004</c:v>
                </c:pt>
                <c:pt idx="55">
                  <c:v>-4.68</c:v>
                </c:pt>
                <c:pt idx="56">
                  <c:v>-4.7</c:v>
                </c:pt>
                <c:pt idx="57">
                  <c:v>-4.72</c:v>
                </c:pt>
                <c:pt idx="58">
                  <c:v>-4.74</c:v>
                </c:pt>
                <c:pt idx="59">
                  <c:v>-4.75</c:v>
                </c:pt>
                <c:pt idx="60">
                  <c:v>-4.7699999999999996</c:v>
                </c:pt>
                <c:pt idx="61">
                  <c:v>-4.79</c:v>
                </c:pt>
                <c:pt idx="62">
                  <c:v>-4.8099999999999996</c:v>
                </c:pt>
                <c:pt idx="63">
                  <c:v>-4.83</c:v>
                </c:pt>
                <c:pt idx="64">
                  <c:v>-4.84</c:v>
                </c:pt>
                <c:pt idx="65">
                  <c:v>-4.8499999999999996</c:v>
                </c:pt>
                <c:pt idx="66">
                  <c:v>-4.8499999999999996</c:v>
                </c:pt>
                <c:pt idx="67">
                  <c:v>-4.8499999999999996</c:v>
                </c:pt>
                <c:pt idx="68">
                  <c:v>-4.8600000000000003</c:v>
                </c:pt>
                <c:pt idx="69">
                  <c:v>-4.8600000000000003</c:v>
                </c:pt>
                <c:pt idx="70">
                  <c:v>-4.8600000000000003</c:v>
                </c:pt>
                <c:pt idx="71">
                  <c:v>-4.8600000000000003</c:v>
                </c:pt>
                <c:pt idx="72">
                  <c:v>-4.87</c:v>
                </c:pt>
                <c:pt idx="73">
                  <c:v>-4.87</c:v>
                </c:pt>
                <c:pt idx="74">
                  <c:v>-4.8600000000000003</c:v>
                </c:pt>
                <c:pt idx="75">
                  <c:v>-4.8600000000000003</c:v>
                </c:pt>
                <c:pt idx="76">
                  <c:v>-4.8600000000000003</c:v>
                </c:pt>
                <c:pt idx="77">
                  <c:v>-4.8499999999999996</c:v>
                </c:pt>
                <c:pt idx="78">
                  <c:v>-4.8499999999999996</c:v>
                </c:pt>
                <c:pt idx="79">
                  <c:v>-4.8499999999999996</c:v>
                </c:pt>
                <c:pt idx="80">
                  <c:v>-4.8499999999999996</c:v>
                </c:pt>
                <c:pt idx="81">
                  <c:v>-4.8499999999999996</c:v>
                </c:pt>
                <c:pt idx="82">
                  <c:v>-4.8499999999999996</c:v>
                </c:pt>
                <c:pt idx="83">
                  <c:v>-4.8499999999999996</c:v>
                </c:pt>
                <c:pt idx="84">
                  <c:v>-4.8499999999999996</c:v>
                </c:pt>
                <c:pt idx="85">
                  <c:v>-4.84</c:v>
                </c:pt>
                <c:pt idx="86">
                  <c:v>-4.84</c:v>
                </c:pt>
                <c:pt idx="87">
                  <c:v>-4.84</c:v>
                </c:pt>
                <c:pt idx="88">
                  <c:v>-4.84</c:v>
                </c:pt>
                <c:pt idx="89">
                  <c:v>-4.87</c:v>
                </c:pt>
                <c:pt idx="90">
                  <c:v>-4.91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876096"/>
        <c:axId val="37877632"/>
      </c:lineChart>
      <c:catAx>
        <c:axId val="37876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37877632"/>
        <c:crosses val="autoZero"/>
        <c:auto val="1"/>
        <c:lblAlgn val="ctr"/>
        <c:lblOffset val="100"/>
        <c:noMultiLvlLbl val="0"/>
      </c:catAx>
      <c:valAx>
        <c:axId val="37877632"/>
        <c:scaling>
          <c:orientation val="minMax"/>
          <c:min val="-6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876096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2.41</c:v>
                </c:pt>
                <c:pt idx="3">
                  <c:v>2.87</c:v>
                </c:pt>
                <c:pt idx="4">
                  <c:v>3.22</c:v>
                </c:pt>
                <c:pt idx="5">
                  <c:v>3.52</c:v>
                </c:pt>
                <c:pt idx="6">
                  <c:v>3.78</c:v>
                </c:pt>
                <c:pt idx="7">
                  <c:v>4.01</c:v>
                </c:pt>
                <c:pt idx="8">
                  <c:v>4.22</c:v>
                </c:pt>
                <c:pt idx="9">
                  <c:v>4.43</c:v>
                </c:pt>
                <c:pt idx="10">
                  <c:v>4.66</c:v>
                </c:pt>
                <c:pt idx="11">
                  <c:v>4.95</c:v>
                </c:pt>
                <c:pt idx="12">
                  <c:v>5.34</c:v>
                </c:pt>
                <c:pt idx="13">
                  <c:v>5.82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34.229999999999997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47.35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63.35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</c:v>
                </c:pt>
                <c:pt idx="48">
                  <c:v>106.46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126.68</c:v>
                </c:pt>
                <c:pt idx="53">
                  <c:v>131.77000000000001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261.42</c:v>
                </c:pt>
                <c:pt idx="84">
                  <c:v>265.11</c:v>
                </c:pt>
                <c:pt idx="85">
                  <c:v>268.77999999999997</c:v>
                </c:pt>
                <c:pt idx="86">
                  <c:v>272.43</c:v>
                </c:pt>
                <c:pt idx="87">
                  <c:v>276.06</c:v>
                </c:pt>
                <c:pt idx="88">
                  <c:v>279.67</c:v>
                </c:pt>
                <c:pt idx="89">
                  <c:v>283.29000000000002</c:v>
                </c:pt>
                <c:pt idx="90">
                  <c:v>286.93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3.83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14.73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19.96</c:v>
                </c:pt>
                <c:pt idx="15">
                  <c:v>21.46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</c:v>
                </c:pt>
                <c:pt idx="24">
                  <c:v>37.979999999999997</c:v>
                </c:pt>
                <c:pt idx="25">
                  <c:v>40.29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55.88</c:v>
                </c:pt>
                <c:pt idx="32">
                  <c:v>58.72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83.87</c:v>
                </c:pt>
                <c:pt idx="41">
                  <c:v>87.26</c:v>
                </c:pt>
                <c:pt idx="42">
                  <c:v>90.62</c:v>
                </c:pt>
                <c:pt idx="43">
                  <c:v>93.95</c:v>
                </c:pt>
                <c:pt idx="44">
                  <c:v>97.23</c:v>
                </c:pt>
                <c:pt idx="45">
                  <c:v>100.44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144.77000000000001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3.81</c:v>
                </c:pt>
                <c:pt idx="2">
                  <c:v>5.36</c:v>
                </c:pt>
                <c:pt idx="3">
                  <c:v>6.71</c:v>
                </c:pt>
                <c:pt idx="4">
                  <c:v>7.91</c:v>
                </c:pt>
                <c:pt idx="5">
                  <c:v>9.0299999999999994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16.940000000000001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</c:v>
                </c:pt>
                <c:pt idx="27">
                  <c:v>37.01</c:v>
                </c:pt>
                <c:pt idx="28">
                  <c:v>38.82</c:v>
                </c:pt>
                <c:pt idx="29">
                  <c:v>40.659999999999997</c:v>
                </c:pt>
                <c:pt idx="30">
                  <c:v>42.53</c:v>
                </c:pt>
                <c:pt idx="31">
                  <c:v>44.43</c:v>
                </c:pt>
                <c:pt idx="32">
                  <c:v>46.35</c:v>
                </c:pt>
                <c:pt idx="33">
                  <c:v>48.29</c:v>
                </c:pt>
                <c:pt idx="34">
                  <c:v>50.26</c:v>
                </c:pt>
                <c:pt idx="35">
                  <c:v>52.27</c:v>
                </c:pt>
                <c:pt idx="36">
                  <c:v>54.31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</c:v>
                </c:pt>
                <c:pt idx="41">
                  <c:v>64.81</c:v>
                </c:pt>
                <c:pt idx="42">
                  <c:v>66.94</c:v>
                </c:pt>
                <c:pt idx="43">
                  <c:v>69.12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</c:v>
                </c:pt>
                <c:pt idx="49">
                  <c:v>83.38</c:v>
                </c:pt>
                <c:pt idx="50">
                  <c:v>85.91</c:v>
                </c:pt>
                <c:pt idx="51">
                  <c:v>88.5</c:v>
                </c:pt>
                <c:pt idx="52">
                  <c:v>91.17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</c:v>
                </c:pt>
                <c:pt idx="63">
                  <c:v>124.24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145.11000000000001</c:v>
                </c:pt>
                <c:pt idx="70">
                  <c:v>148.72</c:v>
                </c:pt>
                <c:pt idx="71">
                  <c:v>152.35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185.27</c:v>
                </c:pt>
                <c:pt idx="81">
                  <c:v>188.88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206.61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Hárok1!$B$23:$CN$23</c:f>
              <c:numCache>
                <c:formatCode>General</c:formatCode>
                <c:ptCount val="91"/>
                <c:pt idx="0">
                  <c:v>1.44</c:v>
                </c:pt>
                <c:pt idx="1">
                  <c:v>2.69</c:v>
                </c:pt>
                <c:pt idx="2">
                  <c:v>3.72</c:v>
                </c:pt>
                <c:pt idx="3">
                  <c:v>4.58</c:v>
                </c:pt>
                <c:pt idx="4">
                  <c:v>5.3</c:v>
                </c:pt>
                <c:pt idx="5">
                  <c:v>5.97</c:v>
                </c:pt>
                <c:pt idx="6">
                  <c:v>6.58</c:v>
                </c:pt>
                <c:pt idx="7">
                  <c:v>7.14</c:v>
                </c:pt>
                <c:pt idx="8">
                  <c:v>7.68</c:v>
                </c:pt>
                <c:pt idx="9">
                  <c:v>8.1999999999999993</c:v>
                </c:pt>
                <c:pt idx="10">
                  <c:v>8.73</c:v>
                </c:pt>
                <c:pt idx="11">
                  <c:v>9.33</c:v>
                </c:pt>
                <c:pt idx="12">
                  <c:v>10</c:v>
                </c:pt>
                <c:pt idx="13">
                  <c:v>10.76</c:v>
                </c:pt>
                <c:pt idx="14">
                  <c:v>11.6</c:v>
                </c:pt>
                <c:pt idx="15">
                  <c:v>12.52</c:v>
                </c:pt>
                <c:pt idx="16">
                  <c:v>13.52</c:v>
                </c:pt>
                <c:pt idx="17">
                  <c:v>14.59</c:v>
                </c:pt>
                <c:pt idx="18">
                  <c:v>15.74</c:v>
                </c:pt>
                <c:pt idx="19">
                  <c:v>16.93</c:v>
                </c:pt>
                <c:pt idx="20">
                  <c:v>18.170000000000002</c:v>
                </c:pt>
                <c:pt idx="21">
                  <c:v>19.489999999999998</c:v>
                </c:pt>
                <c:pt idx="22">
                  <c:v>20.91</c:v>
                </c:pt>
                <c:pt idx="23">
                  <c:v>22.44</c:v>
                </c:pt>
                <c:pt idx="24">
                  <c:v>24.08</c:v>
                </c:pt>
                <c:pt idx="25">
                  <c:v>25.84</c:v>
                </c:pt>
                <c:pt idx="26">
                  <c:v>27.72</c:v>
                </c:pt>
                <c:pt idx="27">
                  <c:v>29.71</c:v>
                </c:pt>
                <c:pt idx="28">
                  <c:v>31.82</c:v>
                </c:pt>
                <c:pt idx="29">
                  <c:v>34.020000000000003</c:v>
                </c:pt>
                <c:pt idx="30">
                  <c:v>36.340000000000003</c:v>
                </c:pt>
                <c:pt idx="31">
                  <c:v>38.76</c:v>
                </c:pt>
                <c:pt idx="32">
                  <c:v>41.29</c:v>
                </c:pt>
                <c:pt idx="33">
                  <c:v>43.92</c:v>
                </c:pt>
                <c:pt idx="34">
                  <c:v>46.67</c:v>
                </c:pt>
                <c:pt idx="35">
                  <c:v>49.54</c:v>
                </c:pt>
                <c:pt idx="36">
                  <c:v>52.52</c:v>
                </c:pt>
                <c:pt idx="37">
                  <c:v>55.61</c:v>
                </c:pt>
                <c:pt idx="38">
                  <c:v>58.82</c:v>
                </c:pt>
                <c:pt idx="39">
                  <c:v>62.12</c:v>
                </c:pt>
                <c:pt idx="40">
                  <c:v>65.5</c:v>
                </c:pt>
                <c:pt idx="41">
                  <c:v>68.959999999999994</c:v>
                </c:pt>
                <c:pt idx="42">
                  <c:v>72.489999999999995</c:v>
                </c:pt>
                <c:pt idx="43">
                  <c:v>76.099999999999994</c:v>
                </c:pt>
                <c:pt idx="44">
                  <c:v>79.8</c:v>
                </c:pt>
                <c:pt idx="45">
                  <c:v>83.56</c:v>
                </c:pt>
                <c:pt idx="46">
                  <c:v>87.38</c:v>
                </c:pt>
                <c:pt idx="47">
                  <c:v>91.24</c:v>
                </c:pt>
                <c:pt idx="48">
                  <c:v>95.11</c:v>
                </c:pt>
                <c:pt idx="49">
                  <c:v>98.99</c:v>
                </c:pt>
                <c:pt idx="50">
                  <c:v>102.92</c:v>
                </c:pt>
                <c:pt idx="51">
                  <c:v>106.89</c:v>
                </c:pt>
                <c:pt idx="52">
                  <c:v>110.9</c:v>
                </c:pt>
                <c:pt idx="53">
                  <c:v>114.94</c:v>
                </c:pt>
                <c:pt idx="54">
                  <c:v>118.99</c:v>
                </c:pt>
                <c:pt idx="55">
                  <c:v>123.05</c:v>
                </c:pt>
                <c:pt idx="56">
                  <c:v>127.1</c:v>
                </c:pt>
                <c:pt idx="57">
                  <c:v>131.16</c:v>
                </c:pt>
                <c:pt idx="58">
                  <c:v>135.22</c:v>
                </c:pt>
                <c:pt idx="59">
                  <c:v>139.26</c:v>
                </c:pt>
                <c:pt idx="60">
                  <c:v>143.30000000000001</c:v>
                </c:pt>
                <c:pt idx="61">
                  <c:v>147.34</c:v>
                </c:pt>
                <c:pt idx="62">
                  <c:v>151.38</c:v>
                </c:pt>
                <c:pt idx="63">
                  <c:v>155.41999999999999</c:v>
                </c:pt>
                <c:pt idx="64">
                  <c:v>159.44999999999999</c:v>
                </c:pt>
                <c:pt idx="65">
                  <c:v>163.46</c:v>
                </c:pt>
                <c:pt idx="66">
                  <c:v>167.46</c:v>
                </c:pt>
                <c:pt idx="67">
                  <c:v>171.44</c:v>
                </c:pt>
                <c:pt idx="68">
                  <c:v>175.4</c:v>
                </c:pt>
                <c:pt idx="69">
                  <c:v>179.34</c:v>
                </c:pt>
                <c:pt idx="70">
                  <c:v>183.27</c:v>
                </c:pt>
                <c:pt idx="71">
                  <c:v>187.17</c:v>
                </c:pt>
                <c:pt idx="72">
                  <c:v>191.06</c:v>
                </c:pt>
                <c:pt idx="73">
                  <c:v>194.92</c:v>
                </c:pt>
                <c:pt idx="74">
                  <c:v>198.77</c:v>
                </c:pt>
                <c:pt idx="75">
                  <c:v>202.59</c:v>
                </c:pt>
                <c:pt idx="76">
                  <c:v>206.39</c:v>
                </c:pt>
                <c:pt idx="77">
                  <c:v>210.16</c:v>
                </c:pt>
                <c:pt idx="78">
                  <c:v>213.91</c:v>
                </c:pt>
                <c:pt idx="79">
                  <c:v>217.64</c:v>
                </c:pt>
                <c:pt idx="80">
                  <c:v>221.35</c:v>
                </c:pt>
                <c:pt idx="81">
                  <c:v>225.04</c:v>
                </c:pt>
                <c:pt idx="82">
                  <c:v>228.71</c:v>
                </c:pt>
                <c:pt idx="83">
                  <c:v>232.36</c:v>
                </c:pt>
                <c:pt idx="84">
                  <c:v>235.98</c:v>
                </c:pt>
                <c:pt idx="85">
                  <c:v>239.59</c:v>
                </c:pt>
                <c:pt idx="86">
                  <c:v>243.18</c:v>
                </c:pt>
                <c:pt idx="87">
                  <c:v>246.74</c:v>
                </c:pt>
                <c:pt idx="88">
                  <c:v>250.29</c:v>
                </c:pt>
                <c:pt idx="89">
                  <c:v>253.85</c:v>
                </c:pt>
                <c:pt idx="90">
                  <c:v>257.42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111040"/>
        <c:axId val="7112576"/>
      </c:lineChart>
      <c:catAx>
        <c:axId val="7111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7112576"/>
        <c:crosses val="autoZero"/>
        <c:auto val="1"/>
        <c:lblAlgn val="ctr"/>
        <c:lblOffset val="100"/>
        <c:noMultiLvlLbl val="0"/>
      </c:catAx>
      <c:valAx>
        <c:axId val="7112576"/>
        <c:scaling>
          <c:orientation val="minMax"/>
          <c:max val="3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111040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</c:v>
                </c:pt>
                <c:pt idx="2">
                  <c:v>-0.69</c:v>
                </c:pt>
                <c:pt idx="3">
                  <c:v>-0.56000000000000005</c:v>
                </c:pt>
                <c:pt idx="4">
                  <c:v>-0.47</c:v>
                </c:pt>
                <c:pt idx="5">
                  <c:v>-0.43</c:v>
                </c:pt>
                <c:pt idx="6">
                  <c:v>-0.39</c:v>
                </c:pt>
                <c:pt idx="7">
                  <c:v>-0.37</c:v>
                </c:pt>
                <c:pt idx="8">
                  <c:v>-0.35</c:v>
                </c:pt>
                <c:pt idx="9">
                  <c:v>-0.35</c:v>
                </c:pt>
                <c:pt idx="10">
                  <c:v>-0.37</c:v>
                </c:pt>
                <c:pt idx="11">
                  <c:v>-0.42</c:v>
                </c:pt>
                <c:pt idx="12">
                  <c:v>-0.51</c:v>
                </c:pt>
                <c:pt idx="13">
                  <c:v>-0.6</c:v>
                </c:pt>
                <c:pt idx="14">
                  <c:v>-0.72</c:v>
                </c:pt>
                <c:pt idx="15">
                  <c:v>-0.83</c:v>
                </c:pt>
                <c:pt idx="16">
                  <c:v>-0.95</c:v>
                </c:pt>
                <c:pt idx="17">
                  <c:v>-1.07</c:v>
                </c:pt>
                <c:pt idx="18">
                  <c:v>-1.18</c:v>
                </c:pt>
                <c:pt idx="19">
                  <c:v>-1.28</c:v>
                </c:pt>
                <c:pt idx="20">
                  <c:v>-1.38</c:v>
                </c:pt>
                <c:pt idx="21">
                  <c:v>-1.47</c:v>
                </c:pt>
                <c:pt idx="22">
                  <c:v>-1.57</c:v>
                </c:pt>
                <c:pt idx="23">
                  <c:v>-1.69</c:v>
                </c:pt>
                <c:pt idx="24">
                  <c:v>-1.82</c:v>
                </c:pt>
                <c:pt idx="25">
                  <c:v>-1.97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-2.4700000000000002</c:v>
                </c:pt>
                <c:pt idx="29">
                  <c:v>-2.64</c:v>
                </c:pt>
                <c:pt idx="30">
                  <c:v>-2.82</c:v>
                </c:pt>
                <c:pt idx="31">
                  <c:v>-2.99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-3.85</c:v>
                </c:pt>
                <c:pt idx="37">
                  <c:v>-4.0199999999999996</c:v>
                </c:pt>
                <c:pt idx="38">
                  <c:v>-4.1900000000000004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-4.66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-5.69</c:v>
                </c:pt>
                <c:pt idx="59">
                  <c:v>-5.66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-5.15</c:v>
                </c:pt>
                <c:pt idx="75">
                  <c:v>-5.13</c:v>
                </c:pt>
                <c:pt idx="76">
                  <c:v>-5.1100000000000003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</c:v>
                </c:pt>
                <c:pt idx="2">
                  <c:v>-1.74</c:v>
                </c:pt>
                <c:pt idx="3">
                  <c:v>-1.63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</c:v>
                </c:pt>
                <c:pt idx="13">
                  <c:v>-1.75</c:v>
                </c:pt>
                <c:pt idx="14">
                  <c:v>-1.85</c:v>
                </c:pt>
                <c:pt idx="15">
                  <c:v>-1.95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-2.3199999999999998</c:v>
                </c:pt>
                <c:pt idx="21">
                  <c:v>-2.36</c:v>
                </c:pt>
                <c:pt idx="22">
                  <c:v>-2.41</c:v>
                </c:pt>
                <c:pt idx="23">
                  <c:v>-2.4700000000000002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</c:v>
                </c:pt>
                <c:pt idx="28">
                  <c:v>-2.83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-3.45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-3.49</c:v>
                </c:pt>
                <c:pt idx="48">
                  <c:v>-3.46</c:v>
                </c:pt>
                <c:pt idx="49">
                  <c:v>-3.42</c:v>
                </c:pt>
                <c:pt idx="50">
                  <c:v>-3.37</c:v>
                </c:pt>
                <c:pt idx="51">
                  <c:v>-3.32</c:v>
                </c:pt>
                <c:pt idx="52">
                  <c:v>-3.26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-2.85</c:v>
                </c:pt>
                <c:pt idx="58">
                  <c:v>-2.76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-2.39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</c:v>
                </c:pt>
                <c:pt idx="25">
                  <c:v>-1.92</c:v>
                </c:pt>
                <c:pt idx="26">
                  <c:v>-1.96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-2.35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-2.81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</c:v>
                </c:pt>
                <c:pt idx="55">
                  <c:v>-3.34</c:v>
                </c:pt>
                <c:pt idx="56">
                  <c:v>-3.41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-3.85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-4.1500000000000004</c:v>
                </c:pt>
                <c:pt idx="67">
                  <c:v>-4.21</c:v>
                </c:pt>
                <c:pt idx="68">
                  <c:v>-4.26</c:v>
                </c:pt>
                <c:pt idx="69">
                  <c:v>-4.32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Hárok1!$B$24:$CN$24</c:f>
              <c:numCache>
                <c:formatCode>General</c:formatCode>
                <c:ptCount val="91"/>
                <c:pt idx="0">
                  <c:v>-1.44</c:v>
                </c:pt>
                <c:pt idx="1">
                  <c:v>-1.3</c:v>
                </c:pt>
                <c:pt idx="2">
                  <c:v>-1.1499999999999999</c:v>
                </c:pt>
                <c:pt idx="3">
                  <c:v>-1.02</c:v>
                </c:pt>
                <c:pt idx="4">
                  <c:v>-0.92</c:v>
                </c:pt>
                <c:pt idx="5">
                  <c:v>-0.88</c:v>
                </c:pt>
                <c:pt idx="6">
                  <c:v>-0.84</c:v>
                </c:pt>
                <c:pt idx="7">
                  <c:v>-0.81</c:v>
                </c:pt>
                <c:pt idx="8">
                  <c:v>-0.79</c:v>
                </c:pt>
                <c:pt idx="9">
                  <c:v>-0.78</c:v>
                </c:pt>
                <c:pt idx="10">
                  <c:v>-0.8</c:v>
                </c:pt>
                <c:pt idx="11">
                  <c:v>-0.84</c:v>
                </c:pt>
                <c:pt idx="12">
                  <c:v>-0.91</c:v>
                </c:pt>
                <c:pt idx="13">
                  <c:v>-0.99</c:v>
                </c:pt>
                <c:pt idx="14">
                  <c:v>-1.08</c:v>
                </c:pt>
                <c:pt idx="15">
                  <c:v>-1.18</c:v>
                </c:pt>
                <c:pt idx="16">
                  <c:v>-1.27</c:v>
                </c:pt>
                <c:pt idx="17">
                  <c:v>-1.36</c:v>
                </c:pt>
                <c:pt idx="18">
                  <c:v>-1.44</c:v>
                </c:pt>
                <c:pt idx="19">
                  <c:v>-1.51</c:v>
                </c:pt>
                <c:pt idx="20">
                  <c:v>-1.57</c:v>
                </c:pt>
                <c:pt idx="21">
                  <c:v>-1.63</c:v>
                </c:pt>
                <c:pt idx="22">
                  <c:v>-1.69</c:v>
                </c:pt>
                <c:pt idx="23">
                  <c:v>-1.76</c:v>
                </c:pt>
                <c:pt idx="24">
                  <c:v>-1.85</c:v>
                </c:pt>
                <c:pt idx="25">
                  <c:v>-1.95</c:v>
                </c:pt>
                <c:pt idx="26">
                  <c:v>-2.06</c:v>
                </c:pt>
                <c:pt idx="27">
                  <c:v>-2.16</c:v>
                </c:pt>
                <c:pt idx="28">
                  <c:v>-2.27</c:v>
                </c:pt>
                <c:pt idx="29">
                  <c:v>-2.38</c:v>
                </c:pt>
                <c:pt idx="30">
                  <c:v>-2.4900000000000002</c:v>
                </c:pt>
                <c:pt idx="31">
                  <c:v>-2.6</c:v>
                </c:pt>
                <c:pt idx="32">
                  <c:v>-2.7</c:v>
                </c:pt>
                <c:pt idx="33">
                  <c:v>-2.8</c:v>
                </c:pt>
                <c:pt idx="34">
                  <c:v>-2.9</c:v>
                </c:pt>
                <c:pt idx="35">
                  <c:v>-3</c:v>
                </c:pt>
                <c:pt idx="36">
                  <c:v>-3.1</c:v>
                </c:pt>
                <c:pt idx="37">
                  <c:v>-3.2</c:v>
                </c:pt>
                <c:pt idx="38">
                  <c:v>-3.3</c:v>
                </c:pt>
                <c:pt idx="39">
                  <c:v>-3.4</c:v>
                </c:pt>
                <c:pt idx="40">
                  <c:v>-3.5</c:v>
                </c:pt>
                <c:pt idx="41">
                  <c:v>-3.59</c:v>
                </c:pt>
                <c:pt idx="42">
                  <c:v>-3.69</c:v>
                </c:pt>
                <c:pt idx="43">
                  <c:v>-3.8</c:v>
                </c:pt>
                <c:pt idx="44">
                  <c:v>-3.92</c:v>
                </c:pt>
                <c:pt idx="45">
                  <c:v>-4.03</c:v>
                </c:pt>
                <c:pt idx="46">
                  <c:v>-4.1399999999999997</c:v>
                </c:pt>
                <c:pt idx="47">
                  <c:v>-4.2300000000000004</c:v>
                </c:pt>
                <c:pt idx="48">
                  <c:v>-4.3</c:v>
                </c:pt>
                <c:pt idx="49">
                  <c:v>-4.38</c:v>
                </c:pt>
                <c:pt idx="50">
                  <c:v>-4.4400000000000004</c:v>
                </c:pt>
                <c:pt idx="51">
                  <c:v>-4.51</c:v>
                </c:pt>
                <c:pt idx="52">
                  <c:v>-4.57</c:v>
                </c:pt>
                <c:pt idx="53">
                  <c:v>-4.6100000000000003</c:v>
                </c:pt>
                <c:pt idx="54">
                  <c:v>-4.6500000000000004</c:v>
                </c:pt>
                <c:pt idx="55">
                  <c:v>-4.68</c:v>
                </c:pt>
                <c:pt idx="56">
                  <c:v>-4.7</c:v>
                </c:pt>
                <c:pt idx="57">
                  <c:v>-4.72</c:v>
                </c:pt>
                <c:pt idx="58">
                  <c:v>-4.74</c:v>
                </c:pt>
                <c:pt idx="59">
                  <c:v>-4.75</c:v>
                </c:pt>
                <c:pt idx="60">
                  <c:v>-4.7699999999999996</c:v>
                </c:pt>
                <c:pt idx="61">
                  <c:v>-4.79</c:v>
                </c:pt>
                <c:pt idx="62">
                  <c:v>-4.8099999999999996</c:v>
                </c:pt>
                <c:pt idx="63">
                  <c:v>-4.83</c:v>
                </c:pt>
                <c:pt idx="64">
                  <c:v>-4.84</c:v>
                </c:pt>
                <c:pt idx="65">
                  <c:v>-4.8499999999999996</c:v>
                </c:pt>
                <c:pt idx="66">
                  <c:v>-4.8499999999999996</c:v>
                </c:pt>
                <c:pt idx="67">
                  <c:v>-4.8499999999999996</c:v>
                </c:pt>
                <c:pt idx="68">
                  <c:v>-4.8600000000000003</c:v>
                </c:pt>
                <c:pt idx="69">
                  <c:v>-4.8600000000000003</c:v>
                </c:pt>
                <c:pt idx="70">
                  <c:v>-4.8600000000000003</c:v>
                </c:pt>
                <c:pt idx="71">
                  <c:v>-4.8600000000000003</c:v>
                </c:pt>
                <c:pt idx="72">
                  <c:v>-4.87</c:v>
                </c:pt>
                <c:pt idx="73">
                  <c:v>-4.87</c:v>
                </c:pt>
                <c:pt idx="74">
                  <c:v>-4.8600000000000003</c:v>
                </c:pt>
                <c:pt idx="75">
                  <c:v>-4.8600000000000003</c:v>
                </c:pt>
                <c:pt idx="76">
                  <c:v>-4.8600000000000003</c:v>
                </c:pt>
                <c:pt idx="77">
                  <c:v>-4.8499999999999996</c:v>
                </c:pt>
                <c:pt idx="78">
                  <c:v>-4.8499999999999996</c:v>
                </c:pt>
                <c:pt idx="79">
                  <c:v>-4.8499999999999996</c:v>
                </c:pt>
                <c:pt idx="80">
                  <c:v>-4.8499999999999996</c:v>
                </c:pt>
                <c:pt idx="81">
                  <c:v>-4.8499999999999996</c:v>
                </c:pt>
                <c:pt idx="82">
                  <c:v>-4.8499999999999996</c:v>
                </c:pt>
                <c:pt idx="83">
                  <c:v>-4.8499999999999996</c:v>
                </c:pt>
                <c:pt idx="84">
                  <c:v>-4.8499999999999996</c:v>
                </c:pt>
                <c:pt idx="85">
                  <c:v>-4.84</c:v>
                </c:pt>
                <c:pt idx="86">
                  <c:v>-4.84</c:v>
                </c:pt>
                <c:pt idx="87">
                  <c:v>-4.84</c:v>
                </c:pt>
                <c:pt idx="88">
                  <c:v>-4.84</c:v>
                </c:pt>
                <c:pt idx="89">
                  <c:v>-4.87</c:v>
                </c:pt>
                <c:pt idx="90">
                  <c:v>-4.91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Hárok1!$B$29:$CN$29</c:f>
              <c:numCache>
                <c:formatCode>General</c:formatCode>
                <c:ptCount val="91"/>
                <c:pt idx="0">
                  <c:v>-1.33</c:v>
                </c:pt>
                <c:pt idx="1">
                  <c:v>-1.1299999999999999</c:v>
                </c:pt>
                <c:pt idx="2">
                  <c:v>-0.91</c:v>
                </c:pt>
                <c:pt idx="3">
                  <c:v>-0.71</c:v>
                </c:pt>
                <c:pt idx="4">
                  <c:v>-0.55000000000000004</c:v>
                </c:pt>
                <c:pt idx="5">
                  <c:v>-0.43</c:v>
                </c:pt>
                <c:pt idx="6">
                  <c:v>-0.34</c:v>
                </c:pt>
                <c:pt idx="7">
                  <c:v>-0.26</c:v>
                </c:pt>
                <c:pt idx="8">
                  <c:v>-0.2</c:v>
                </c:pt>
                <c:pt idx="9">
                  <c:v>-0.18</c:v>
                </c:pt>
                <c:pt idx="10">
                  <c:v>-0.18</c:v>
                </c:pt>
                <c:pt idx="11">
                  <c:v>-0.19</c:v>
                </c:pt>
                <c:pt idx="12">
                  <c:v>-0.22</c:v>
                </c:pt>
                <c:pt idx="13">
                  <c:v>-0.27</c:v>
                </c:pt>
                <c:pt idx="14">
                  <c:v>-0.34</c:v>
                </c:pt>
                <c:pt idx="15">
                  <c:v>-0.41</c:v>
                </c:pt>
                <c:pt idx="16">
                  <c:v>-0.48</c:v>
                </c:pt>
                <c:pt idx="17">
                  <c:v>-0.55000000000000004</c:v>
                </c:pt>
                <c:pt idx="18">
                  <c:v>-0.61</c:v>
                </c:pt>
                <c:pt idx="19">
                  <c:v>-0.67</c:v>
                </c:pt>
                <c:pt idx="20">
                  <c:v>-0.73</c:v>
                </c:pt>
                <c:pt idx="21">
                  <c:v>-0.79</c:v>
                </c:pt>
                <c:pt idx="22">
                  <c:v>-0.85</c:v>
                </c:pt>
                <c:pt idx="23">
                  <c:v>-0.91</c:v>
                </c:pt>
                <c:pt idx="24">
                  <c:v>-0.97</c:v>
                </c:pt>
                <c:pt idx="25">
                  <c:v>-1.01</c:v>
                </c:pt>
                <c:pt idx="26">
                  <c:v>-1.06</c:v>
                </c:pt>
                <c:pt idx="27">
                  <c:v>-1.1100000000000001</c:v>
                </c:pt>
                <c:pt idx="28">
                  <c:v>-1.1599999999999999</c:v>
                </c:pt>
                <c:pt idx="29">
                  <c:v>-1.21</c:v>
                </c:pt>
                <c:pt idx="30">
                  <c:v>-1.25</c:v>
                </c:pt>
                <c:pt idx="31">
                  <c:v>-1.29</c:v>
                </c:pt>
                <c:pt idx="32">
                  <c:v>-1.34</c:v>
                </c:pt>
                <c:pt idx="33">
                  <c:v>-1.41</c:v>
                </c:pt>
                <c:pt idx="34">
                  <c:v>-1.48</c:v>
                </c:pt>
                <c:pt idx="35">
                  <c:v>-1.55</c:v>
                </c:pt>
                <c:pt idx="36">
                  <c:v>-1.62</c:v>
                </c:pt>
                <c:pt idx="37">
                  <c:v>-1.68</c:v>
                </c:pt>
                <c:pt idx="38">
                  <c:v>-1.73</c:v>
                </c:pt>
                <c:pt idx="39">
                  <c:v>-1.8</c:v>
                </c:pt>
                <c:pt idx="40">
                  <c:v>-1.88</c:v>
                </c:pt>
                <c:pt idx="41">
                  <c:v>-1.95</c:v>
                </c:pt>
                <c:pt idx="42">
                  <c:v>-2.02</c:v>
                </c:pt>
                <c:pt idx="43">
                  <c:v>-2.1</c:v>
                </c:pt>
                <c:pt idx="44">
                  <c:v>-2.17</c:v>
                </c:pt>
                <c:pt idx="45">
                  <c:v>-2.2400000000000002</c:v>
                </c:pt>
                <c:pt idx="46">
                  <c:v>-2.2799999999999998</c:v>
                </c:pt>
                <c:pt idx="47">
                  <c:v>-2.34</c:v>
                </c:pt>
                <c:pt idx="48">
                  <c:v>-2.39</c:v>
                </c:pt>
                <c:pt idx="49">
                  <c:v>-2.4500000000000002</c:v>
                </c:pt>
                <c:pt idx="50">
                  <c:v>-2.5299999999999998</c:v>
                </c:pt>
                <c:pt idx="51">
                  <c:v>-2.62</c:v>
                </c:pt>
                <c:pt idx="52">
                  <c:v>-2.73</c:v>
                </c:pt>
                <c:pt idx="53">
                  <c:v>-2.83</c:v>
                </c:pt>
                <c:pt idx="54">
                  <c:v>-2.91</c:v>
                </c:pt>
                <c:pt idx="55">
                  <c:v>-2.98</c:v>
                </c:pt>
                <c:pt idx="56">
                  <c:v>-3.04</c:v>
                </c:pt>
                <c:pt idx="57">
                  <c:v>-3.07</c:v>
                </c:pt>
                <c:pt idx="58">
                  <c:v>-3.1</c:v>
                </c:pt>
                <c:pt idx="59">
                  <c:v>-3.11</c:v>
                </c:pt>
                <c:pt idx="60">
                  <c:v>-3.12</c:v>
                </c:pt>
                <c:pt idx="61">
                  <c:v>-3.12</c:v>
                </c:pt>
                <c:pt idx="62">
                  <c:v>-3.11</c:v>
                </c:pt>
                <c:pt idx="63">
                  <c:v>-3.09</c:v>
                </c:pt>
                <c:pt idx="64">
                  <c:v>-3.07</c:v>
                </c:pt>
                <c:pt idx="65">
                  <c:v>-3.06</c:v>
                </c:pt>
                <c:pt idx="66">
                  <c:v>-3.04</c:v>
                </c:pt>
                <c:pt idx="67">
                  <c:v>-3.04</c:v>
                </c:pt>
                <c:pt idx="68">
                  <c:v>-3.03</c:v>
                </c:pt>
                <c:pt idx="69">
                  <c:v>-3.04</c:v>
                </c:pt>
                <c:pt idx="70">
                  <c:v>-3.06</c:v>
                </c:pt>
                <c:pt idx="71">
                  <c:v>-3.08</c:v>
                </c:pt>
                <c:pt idx="72">
                  <c:v>-3.11</c:v>
                </c:pt>
                <c:pt idx="73">
                  <c:v>-3.13</c:v>
                </c:pt>
                <c:pt idx="74">
                  <c:v>-3.15</c:v>
                </c:pt>
                <c:pt idx="75">
                  <c:v>-3.16</c:v>
                </c:pt>
                <c:pt idx="76">
                  <c:v>-3.18</c:v>
                </c:pt>
                <c:pt idx="77">
                  <c:v>-3.19</c:v>
                </c:pt>
                <c:pt idx="78">
                  <c:v>-3.21</c:v>
                </c:pt>
                <c:pt idx="79">
                  <c:v>-3.22</c:v>
                </c:pt>
                <c:pt idx="80">
                  <c:v>-3.24</c:v>
                </c:pt>
                <c:pt idx="81">
                  <c:v>-3.25</c:v>
                </c:pt>
                <c:pt idx="82">
                  <c:v>-3.26</c:v>
                </c:pt>
                <c:pt idx="83">
                  <c:v>-3.27</c:v>
                </c:pt>
                <c:pt idx="84">
                  <c:v>-3.27</c:v>
                </c:pt>
                <c:pt idx="85">
                  <c:v>-3.27</c:v>
                </c:pt>
                <c:pt idx="86">
                  <c:v>-3.27</c:v>
                </c:pt>
                <c:pt idx="87">
                  <c:v>-3.26</c:v>
                </c:pt>
                <c:pt idx="88">
                  <c:v>-3.25</c:v>
                </c:pt>
                <c:pt idx="89">
                  <c:v>-3.26</c:v>
                </c:pt>
                <c:pt idx="90">
                  <c:v>-3.28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123776"/>
        <c:axId val="122125312"/>
      </c:lineChart>
      <c:catAx>
        <c:axId val="122123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122125312"/>
        <c:crosses val="autoZero"/>
        <c:auto val="1"/>
        <c:lblAlgn val="ctr"/>
        <c:lblOffset val="100"/>
        <c:noMultiLvlLbl val="0"/>
      </c:catAx>
      <c:valAx>
        <c:axId val="122125312"/>
        <c:scaling>
          <c:orientation val="minMax"/>
          <c:min val="-6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2123776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2.41</c:v>
                </c:pt>
                <c:pt idx="3">
                  <c:v>2.87</c:v>
                </c:pt>
                <c:pt idx="4">
                  <c:v>3.22</c:v>
                </c:pt>
                <c:pt idx="5">
                  <c:v>3.52</c:v>
                </c:pt>
                <c:pt idx="6">
                  <c:v>3.78</c:v>
                </c:pt>
                <c:pt idx="7">
                  <c:v>4.01</c:v>
                </c:pt>
                <c:pt idx="8">
                  <c:v>4.22</c:v>
                </c:pt>
                <c:pt idx="9">
                  <c:v>4.43</c:v>
                </c:pt>
                <c:pt idx="10">
                  <c:v>4.66</c:v>
                </c:pt>
                <c:pt idx="11">
                  <c:v>4.95</c:v>
                </c:pt>
                <c:pt idx="12">
                  <c:v>5.34</c:v>
                </c:pt>
                <c:pt idx="13">
                  <c:v>5.82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34.229999999999997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47.35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63.35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</c:v>
                </c:pt>
                <c:pt idx="48">
                  <c:v>106.46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126.68</c:v>
                </c:pt>
                <c:pt idx="53">
                  <c:v>131.77000000000001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261.42</c:v>
                </c:pt>
                <c:pt idx="84">
                  <c:v>265.11</c:v>
                </c:pt>
                <c:pt idx="85">
                  <c:v>268.77999999999997</c:v>
                </c:pt>
                <c:pt idx="86">
                  <c:v>272.43</c:v>
                </c:pt>
                <c:pt idx="87">
                  <c:v>276.06</c:v>
                </c:pt>
                <c:pt idx="88">
                  <c:v>279.67</c:v>
                </c:pt>
                <c:pt idx="89">
                  <c:v>283.29000000000002</c:v>
                </c:pt>
                <c:pt idx="90">
                  <c:v>286.93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3.83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14.73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19.96</c:v>
                </c:pt>
                <c:pt idx="15">
                  <c:v>21.46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</c:v>
                </c:pt>
                <c:pt idx="24">
                  <c:v>37.979999999999997</c:v>
                </c:pt>
                <c:pt idx="25">
                  <c:v>40.29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55.88</c:v>
                </c:pt>
                <c:pt idx="32">
                  <c:v>58.72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83.87</c:v>
                </c:pt>
                <c:pt idx="41">
                  <c:v>87.26</c:v>
                </c:pt>
                <c:pt idx="42">
                  <c:v>90.62</c:v>
                </c:pt>
                <c:pt idx="43">
                  <c:v>93.95</c:v>
                </c:pt>
                <c:pt idx="44">
                  <c:v>97.23</c:v>
                </c:pt>
                <c:pt idx="45">
                  <c:v>100.44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144.77000000000001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3.81</c:v>
                </c:pt>
                <c:pt idx="2">
                  <c:v>5.36</c:v>
                </c:pt>
                <c:pt idx="3">
                  <c:v>6.71</c:v>
                </c:pt>
                <c:pt idx="4">
                  <c:v>7.91</c:v>
                </c:pt>
                <c:pt idx="5">
                  <c:v>9.0299999999999994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16.940000000000001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</c:v>
                </c:pt>
                <c:pt idx="27">
                  <c:v>37.01</c:v>
                </c:pt>
                <c:pt idx="28">
                  <c:v>38.82</c:v>
                </c:pt>
                <c:pt idx="29">
                  <c:v>40.659999999999997</c:v>
                </c:pt>
                <c:pt idx="30">
                  <c:v>42.53</c:v>
                </c:pt>
                <c:pt idx="31">
                  <c:v>44.43</c:v>
                </c:pt>
                <c:pt idx="32">
                  <c:v>46.35</c:v>
                </c:pt>
                <c:pt idx="33">
                  <c:v>48.29</c:v>
                </c:pt>
                <c:pt idx="34">
                  <c:v>50.26</c:v>
                </c:pt>
                <c:pt idx="35">
                  <c:v>52.27</c:v>
                </c:pt>
                <c:pt idx="36">
                  <c:v>54.31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</c:v>
                </c:pt>
                <c:pt idx="41">
                  <c:v>64.81</c:v>
                </c:pt>
                <c:pt idx="42">
                  <c:v>66.94</c:v>
                </c:pt>
                <c:pt idx="43">
                  <c:v>69.12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</c:v>
                </c:pt>
                <c:pt idx="49">
                  <c:v>83.38</c:v>
                </c:pt>
                <c:pt idx="50">
                  <c:v>85.91</c:v>
                </c:pt>
                <c:pt idx="51">
                  <c:v>88.5</c:v>
                </c:pt>
                <c:pt idx="52">
                  <c:v>91.17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</c:v>
                </c:pt>
                <c:pt idx="63">
                  <c:v>124.24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145.11000000000001</c:v>
                </c:pt>
                <c:pt idx="70">
                  <c:v>148.72</c:v>
                </c:pt>
                <c:pt idx="71">
                  <c:v>152.35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185.27</c:v>
                </c:pt>
                <c:pt idx="81">
                  <c:v>188.88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206.61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Hárok1!$B$23:$CN$23</c:f>
              <c:numCache>
                <c:formatCode>General</c:formatCode>
                <c:ptCount val="91"/>
                <c:pt idx="0">
                  <c:v>1.44</c:v>
                </c:pt>
                <c:pt idx="1">
                  <c:v>2.69</c:v>
                </c:pt>
                <c:pt idx="2">
                  <c:v>3.72</c:v>
                </c:pt>
                <c:pt idx="3">
                  <c:v>4.58</c:v>
                </c:pt>
                <c:pt idx="4">
                  <c:v>5.3</c:v>
                </c:pt>
                <c:pt idx="5">
                  <c:v>5.97</c:v>
                </c:pt>
                <c:pt idx="6">
                  <c:v>6.58</c:v>
                </c:pt>
                <c:pt idx="7">
                  <c:v>7.14</c:v>
                </c:pt>
                <c:pt idx="8">
                  <c:v>7.68</c:v>
                </c:pt>
                <c:pt idx="9">
                  <c:v>8.1999999999999993</c:v>
                </c:pt>
                <c:pt idx="10">
                  <c:v>8.73</c:v>
                </c:pt>
                <c:pt idx="11">
                  <c:v>9.33</c:v>
                </c:pt>
                <c:pt idx="12">
                  <c:v>10</c:v>
                </c:pt>
                <c:pt idx="13">
                  <c:v>10.76</c:v>
                </c:pt>
                <c:pt idx="14">
                  <c:v>11.6</c:v>
                </c:pt>
                <c:pt idx="15">
                  <c:v>12.52</c:v>
                </c:pt>
                <c:pt idx="16">
                  <c:v>13.52</c:v>
                </c:pt>
                <c:pt idx="17">
                  <c:v>14.59</c:v>
                </c:pt>
                <c:pt idx="18">
                  <c:v>15.74</c:v>
                </c:pt>
                <c:pt idx="19">
                  <c:v>16.93</c:v>
                </c:pt>
                <c:pt idx="20">
                  <c:v>18.170000000000002</c:v>
                </c:pt>
                <c:pt idx="21">
                  <c:v>19.489999999999998</c:v>
                </c:pt>
                <c:pt idx="22">
                  <c:v>20.91</c:v>
                </c:pt>
                <c:pt idx="23">
                  <c:v>22.44</c:v>
                </c:pt>
                <c:pt idx="24">
                  <c:v>24.08</c:v>
                </c:pt>
                <c:pt idx="25">
                  <c:v>25.84</c:v>
                </c:pt>
                <c:pt idx="26">
                  <c:v>27.72</c:v>
                </c:pt>
                <c:pt idx="27">
                  <c:v>29.71</c:v>
                </c:pt>
                <c:pt idx="28">
                  <c:v>31.82</c:v>
                </c:pt>
                <c:pt idx="29">
                  <c:v>34.020000000000003</c:v>
                </c:pt>
                <c:pt idx="30">
                  <c:v>36.340000000000003</c:v>
                </c:pt>
                <c:pt idx="31">
                  <c:v>38.76</c:v>
                </c:pt>
                <c:pt idx="32">
                  <c:v>41.29</c:v>
                </c:pt>
                <c:pt idx="33">
                  <c:v>43.92</c:v>
                </c:pt>
                <c:pt idx="34">
                  <c:v>46.67</c:v>
                </c:pt>
                <c:pt idx="35">
                  <c:v>49.54</c:v>
                </c:pt>
                <c:pt idx="36">
                  <c:v>52.52</c:v>
                </c:pt>
                <c:pt idx="37">
                  <c:v>55.61</c:v>
                </c:pt>
                <c:pt idx="38">
                  <c:v>58.82</c:v>
                </c:pt>
                <c:pt idx="39">
                  <c:v>62.12</c:v>
                </c:pt>
                <c:pt idx="40">
                  <c:v>65.5</c:v>
                </c:pt>
                <c:pt idx="41">
                  <c:v>68.959999999999994</c:v>
                </c:pt>
                <c:pt idx="42">
                  <c:v>72.489999999999995</c:v>
                </c:pt>
                <c:pt idx="43">
                  <c:v>76.099999999999994</c:v>
                </c:pt>
                <c:pt idx="44">
                  <c:v>79.8</c:v>
                </c:pt>
                <c:pt idx="45">
                  <c:v>83.56</c:v>
                </c:pt>
                <c:pt idx="46">
                  <c:v>87.38</c:v>
                </c:pt>
                <c:pt idx="47">
                  <c:v>91.24</c:v>
                </c:pt>
                <c:pt idx="48">
                  <c:v>95.11</c:v>
                </c:pt>
                <c:pt idx="49">
                  <c:v>98.99</c:v>
                </c:pt>
                <c:pt idx="50">
                  <c:v>102.92</c:v>
                </c:pt>
                <c:pt idx="51">
                  <c:v>106.89</c:v>
                </c:pt>
                <c:pt idx="52">
                  <c:v>110.9</c:v>
                </c:pt>
                <c:pt idx="53">
                  <c:v>114.94</c:v>
                </c:pt>
                <c:pt idx="54">
                  <c:v>118.99</c:v>
                </c:pt>
                <c:pt idx="55">
                  <c:v>123.05</c:v>
                </c:pt>
                <c:pt idx="56">
                  <c:v>127.1</c:v>
                </c:pt>
                <c:pt idx="57">
                  <c:v>131.16</c:v>
                </c:pt>
                <c:pt idx="58">
                  <c:v>135.22</c:v>
                </c:pt>
                <c:pt idx="59">
                  <c:v>139.26</c:v>
                </c:pt>
                <c:pt idx="60">
                  <c:v>143.30000000000001</c:v>
                </c:pt>
                <c:pt idx="61">
                  <c:v>147.34</c:v>
                </c:pt>
                <c:pt idx="62">
                  <c:v>151.38</c:v>
                </c:pt>
                <c:pt idx="63">
                  <c:v>155.41999999999999</c:v>
                </c:pt>
                <c:pt idx="64">
                  <c:v>159.44999999999999</c:v>
                </c:pt>
                <c:pt idx="65">
                  <c:v>163.46</c:v>
                </c:pt>
                <c:pt idx="66">
                  <c:v>167.46</c:v>
                </c:pt>
                <c:pt idx="67">
                  <c:v>171.44</c:v>
                </c:pt>
                <c:pt idx="68">
                  <c:v>175.4</c:v>
                </c:pt>
                <c:pt idx="69">
                  <c:v>179.34</c:v>
                </c:pt>
                <c:pt idx="70">
                  <c:v>183.27</c:v>
                </c:pt>
                <c:pt idx="71">
                  <c:v>187.17</c:v>
                </c:pt>
                <c:pt idx="72">
                  <c:v>191.06</c:v>
                </c:pt>
                <c:pt idx="73">
                  <c:v>194.92</c:v>
                </c:pt>
                <c:pt idx="74">
                  <c:v>198.77</c:v>
                </c:pt>
                <c:pt idx="75">
                  <c:v>202.59</c:v>
                </c:pt>
                <c:pt idx="76">
                  <c:v>206.39</c:v>
                </c:pt>
                <c:pt idx="77">
                  <c:v>210.16</c:v>
                </c:pt>
                <c:pt idx="78">
                  <c:v>213.91</c:v>
                </c:pt>
                <c:pt idx="79">
                  <c:v>217.64</c:v>
                </c:pt>
                <c:pt idx="80">
                  <c:v>221.35</c:v>
                </c:pt>
                <c:pt idx="81">
                  <c:v>225.04</c:v>
                </c:pt>
                <c:pt idx="82">
                  <c:v>228.71</c:v>
                </c:pt>
                <c:pt idx="83">
                  <c:v>232.36</c:v>
                </c:pt>
                <c:pt idx="84">
                  <c:v>235.98</c:v>
                </c:pt>
                <c:pt idx="85">
                  <c:v>239.59</c:v>
                </c:pt>
                <c:pt idx="86">
                  <c:v>243.18</c:v>
                </c:pt>
                <c:pt idx="87">
                  <c:v>246.74</c:v>
                </c:pt>
                <c:pt idx="88">
                  <c:v>250.29</c:v>
                </c:pt>
                <c:pt idx="89">
                  <c:v>253.85</c:v>
                </c:pt>
                <c:pt idx="90">
                  <c:v>257.42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Hárok1!$B$28:$CN$28</c:f>
              <c:numCache>
                <c:formatCode>General</c:formatCode>
                <c:ptCount val="91"/>
                <c:pt idx="0">
                  <c:v>1.33</c:v>
                </c:pt>
                <c:pt idx="1">
                  <c:v>2.41</c:v>
                </c:pt>
                <c:pt idx="2">
                  <c:v>3.21</c:v>
                </c:pt>
                <c:pt idx="3">
                  <c:v>3.78</c:v>
                </c:pt>
                <c:pt idx="4">
                  <c:v>4.17</c:v>
                </c:pt>
                <c:pt idx="5">
                  <c:v>4.43</c:v>
                </c:pt>
                <c:pt idx="6">
                  <c:v>4.5999999999999996</c:v>
                </c:pt>
                <c:pt idx="7">
                  <c:v>4.68</c:v>
                </c:pt>
                <c:pt idx="8">
                  <c:v>4.7</c:v>
                </c:pt>
                <c:pt idx="9">
                  <c:v>4.72</c:v>
                </c:pt>
                <c:pt idx="10">
                  <c:v>4.75</c:v>
                </c:pt>
                <c:pt idx="11">
                  <c:v>4.78</c:v>
                </c:pt>
                <c:pt idx="12">
                  <c:v>4.8899999999999997</c:v>
                </c:pt>
                <c:pt idx="13">
                  <c:v>5.0199999999999996</c:v>
                </c:pt>
                <c:pt idx="14">
                  <c:v>5.23</c:v>
                </c:pt>
                <c:pt idx="15">
                  <c:v>5.5</c:v>
                </c:pt>
                <c:pt idx="16">
                  <c:v>5.86</c:v>
                </c:pt>
                <c:pt idx="17">
                  <c:v>6.26</c:v>
                </c:pt>
                <c:pt idx="18">
                  <c:v>6.73</c:v>
                </c:pt>
                <c:pt idx="19">
                  <c:v>7.2</c:v>
                </c:pt>
                <c:pt idx="20">
                  <c:v>7.79</c:v>
                </c:pt>
                <c:pt idx="21">
                  <c:v>8.44</c:v>
                </c:pt>
                <c:pt idx="22">
                  <c:v>9.17</c:v>
                </c:pt>
                <c:pt idx="23">
                  <c:v>9.98</c:v>
                </c:pt>
                <c:pt idx="24">
                  <c:v>10.84</c:v>
                </c:pt>
                <c:pt idx="25">
                  <c:v>11.66</c:v>
                </c:pt>
                <c:pt idx="26">
                  <c:v>12.62</c:v>
                </c:pt>
                <c:pt idx="27">
                  <c:v>13.63</c:v>
                </c:pt>
                <c:pt idx="28">
                  <c:v>14.69</c:v>
                </c:pt>
                <c:pt idx="29">
                  <c:v>15.8</c:v>
                </c:pt>
                <c:pt idx="30">
                  <c:v>16.95</c:v>
                </c:pt>
                <c:pt idx="31">
                  <c:v>17.989999999999998</c:v>
                </c:pt>
                <c:pt idx="32">
                  <c:v>19.2</c:v>
                </c:pt>
                <c:pt idx="33">
                  <c:v>20.51</c:v>
                </c:pt>
                <c:pt idx="34">
                  <c:v>21.9</c:v>
                </c:pt>
                <c:pt idx="35">
                  <c:v>23.37</c:v>
                </c:pt>
                <c:pt idx="36">
                  <c:v>24.91</c:v>
                </c:pt>
                <c:pt idx="37">
                  <c:v>26.54</c:v>
                </c:pt>
                <c:pt idx="38">
                  <c:v>27.94</c:v>
                </c:pt>
                <c:pt idx="39">
                  <c:v>29.65</c:v>
                </c:pt>
                <c:pt idx="40">
                  <c:v>31.47</c:v>
                </c:pt>
                <c:pt idx="41">
                  <c:v>33.36</c:v>
                </c:pt>
                <c:pt idx="42">
                  <c:v>35.31</c:v>
                </c:pt>
                <c:pt idx="43">
                  <c:v>37.32</c:v>
                </c:pt>
                <c:pt idx="44">
                  <c:v>39.409999999999997</c:v>
                </c:pt>
                <c:pt idx="45">
                  <c:v>41.54</c:v>
                </c:pt>
                <c:pt idx="46">
                  <c:v>43.22</c:v>
                </c:pt>
                <c:pt idx="47">
                  <c:v>45.41</c:v>
                </c:pt>
                <c:pt idx="48">
                  <c:v>47.63</c:v>
                </c:pt>
                <c:pt idx="49">
                  <c:v>49.89</c:v>
                </c:pt>
                <c:pt idx="50">
                  <c:v>52.2</c:v>
                </c:pt>
                <c:pt idx="51">
                  <c:v>54.6</c:v>
                </c:pt>
                <c:pt idx="52">
                  <c:v>57.09</c:v>
                </c:pt>
                <c:pt idx="53">
                  <c:v>59.67</c:v>
                </c:pt>
                <c:pt idx="54">
                  <c:v>62.32</c:v>
                </c:pt>
                <c:pt idx="55">
                  <c:v>65.03</c:v>
                </c:pt>
                <c:pt idx="56">
                  <c:v>67.77</c:v>
                </c:pt>
                <c:pt idx="57">
                  <c:v>70.53</c:v>
                </c:pt>
                <c:pt idx="58">
                  <c:v>73.31</c:v>
                </c:pt>
                <c:pt idx="59">
                  <c:v>76.08</c:v>
                </c:pt>
                <c:pt idx="60">
                  <c:v>78.84</c:v>
                </c:pt>
                <c:pt idx="61">
                  <c:v>81.58</c:v>
                </c:pt>
                <c:pt idx="62">
                  <c:v>84.3</c:v>
                </c:pt>
                <c:pt idx="63">
                  <c:v>86.98</c:v>
                </c:pt>
                <c:pt idx="64">
                  <c:v>89.63</c:v>
                </c:pt>
                <c:pt idx="65">
                  <c:v>92.24</c:v>
                </c:pt>
                <c:pt idx="66">
                  <c:v>94.83</c:v>
                </c:pt>
                <c:pt idx="67">
                  <c:v>97.39</c:v>
                </c:pt>
                <c:pt idx="68">
                  <c:v>99.94</c:v>
                </c:pt>
                <c:pt idx="69">
                  <c:v>102.47</c:v>
                </c:pt>
                <c:pt idx="70">
                  <c:v>105</c:v>
                </c:pt>
                <c:pt idx="71">
                  <c:v>107.54</c:v>
                </c:pt>
                <c:pt idx="72">
                  <c:v>110.09</c:v>
                </c:pt>
                <c:pt idx="73">
                  <c:v>112.64</c:v>
                </c:pt>
                <c:pt idx="74">
                  <c:v>115.19</c:v>
                </c:pt>
                <c:pt idx="75">
                  <c:v>117.74</c:v>
                </c:pt>
                <c:pt idx="76">
                  <c:v>120.28</c:v>
                </c:pt>
                <c:pt idx="77">
                  <c:v>122.82</c:v>
                </c:pt>
                <c:pt idx="78">
                  <c:v>125.35</c:v>
                </c:pt>
                <c:pt idx="79">
                  <c:v>127.87</c:v>
                </c:pt>
                <c:pt idx="80">
                  <c:v>130.38999999999999</c:v>
                </c:pt>
                <c:pt idx="81">
                  <c:v>132.91</c:v>
                </c:pt>
                <c:pt idx="82">
                  <c:v>135.41</c:v>
                </c:pt>
                <c:pt idx="83">
                  <c:v>137.9</c:v>
                </c:pt>
                <c:pt idx="84">
                  <c:v>140.38</c:v>
                </c:pt>
                <c:pt idx="85">
                  <c:v>142.83000000000001</c:v>
                </c:pt>
                <c:pt idx="86">
                  <c:v>145.26</c:v>
                </c:pt>
                <c:pt idx="87">
                  <c:v>147.66999999999999</c:v>
                </c:pt>
                <c:pt idx="88">
                  <c:v>150.03</c:v>
                </c:pt>
                <c:pt idx="89">
                  <c:v>152.4</c:v>
                </c:pt>
                <c:pt idx="90">
                  <c:v>154.76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158016"/>
        <c:axId val="7172096"/>
      </c:lineChart>
      <c:catAx>
        <c:axId val="7158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7172096"/>
        <c:crosses val="autoZero"/>
        <c:auto val="1"/>
        <c:lblAlgn val="ctr"/>
        <c:lblOffset val="100"/>
        <c:noMultiLvlLbl val="0"/>
      </c:catAx>
      <c:valAx>
        <c:axId val="7172096"/>
        <c:scaling>
          <c:orientation val="minMax"/>
          <c:max val="3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158016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4.2957460506115978E-2"/>
          <c:y val="0.21025549902593368"/>
          <c:w val="0.93727614236899637"/>
          <c:h val="0.45021336998016231"/>
        </c:manualLayout>
      </c:layout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</c:v>
                </c:pt>
                <c:pt idx="2">
                  <c:v>-0.69</c:v>
                </c:pt>
                <c:pt idx="3">
                  <c:v>-0.56000000000000005</c:v>
                </c:pt>
                <c:pt idx="4">
                  <c:v>-0.47</c:v>
                </c:pt>
                <c:pt idx="5">
                  <c:v>-0.43</c:v>
                </c:pt>
                <c:pt idx="6">
                  <c:v>-0.39</c:v>
                </c:pt>
                <c:pt idx="7">
                  <c:v>-0.37</c:v>
                </c:pt>
                <c:pt idx="8">
                  <c:v>-0.35</c:v>
                </c:pt>
                <c:pt idx="9">
                  <c:v>-0.35</c:v>
                </c:pt>
                <c:pt idx="10">
                  <c:v>-0.37</c:v>
                </c:pt>
                <c:pt idx="11">
                  <c:v>-0.42</c:v>
                </c:pt>
                <c:pt idx="12">
                  <c:v>-0.51</c:v>
                </c:pt>
                <c:pt idx="13">
                  <c:v>-0.6</c:v>
                </c:pt>
                <c:pt idx="14">
                  <c:v>-0.72</c:v>
                </c:pt>
                <c:pt idx="15">
                  <c:v>-0.83</c:v>
                </c:pt>
                <c:pt idx="16">
                  <c:v>-0.95</c:v>
                </c:pt>
                <c:pt idx="17">
                  <c:v>-1.07</c:v>
                </c:pt>
                <c:pt idx="18">
                  <c:v>-1.18</c:v>
                </c:pt>
                <c:pt idx="19">
                  <c:v>-1.28</c:v>
                </c:pt>
                <c:pt idx="20">
                  <c:v>-1.38</c:v>
                </c:pt>
                <c:pt idx="21">
                  <c:v>-1.47</c:v>
                </c:pt>
                <c:pt idx="22">
                  <c:v>-1.57</c:v>
                </c:pt>
                <c:pt idx="23">
                  <c:v>-1.69</c:v>
                </c:pt>
                <c:pt idx="24">
                  <c:v>-1.82</c:v>
                </c:pt>
                <c:pt idx="25">
                  <c:v>-1.97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-2.4700000000000002</c:v>
                </c:pt>
                <c:pt idx="29">
                  <c:v>-2.64</c:v>
                </c:pt>
                <c:pt idx="30">
                  <c:v>-2.82</c:v>
                </c:pt>
                <c:pt idx="31">
                  <c:v>-2.99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-3.85</c:v>
                </c:pt>
                <c:pt idx="37">
                  <c:v>-4.0199999999999996</c:v>
                </c:pt>
                <c:pt idx="38">
                  <c:v>-4.1900000000000004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-4.66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-5.69</c:v>
                </c:pt>
                <c:pt idx="59">
                  <c:v>-5.66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-5.15</c:v>
                </c:pt>
                <c:pt idx="75">
                  <c:v>-5.13</c:v>
                </c:pt>
                <c:pt idx="76">
                  <c:v>-5.1100000000000003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</c:v>
                </c:pt>
                <c:pt idx="2">
                  <c:v>-1.74</c:v>
                </c:pt>
                <c:pt idx="3">
                  <c:v>-1.63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</c:v>
                </c:pt>
                <c:pt idx="13">
                  <c:v>-1.75</c:v>
                </c:pt>
                <c:pt idx="14">
                  <c:v>-1.85</c:v>
                </c:pt>
                <c:pt idx="15">
                  <c:v>-1.95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-2.3199999999999998</c:v>
                </c:pt>
                <c:pt idx="21">
                  <c:v>-2.36</c:v>
                </c:pt>
                <c:pt idx="22">
                  <c:v>-2.41</c:v>
                </c:pt>
                <c:pt idx="23">
                  <c:v>-2.4700000000000002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</c:v>
                </c:pt>
                <c:pt idx="28">
                  <c:v>-2.83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-3.45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-3.49</c:v>
                </c:pt>
                <c:pt idx="48">
                  <c:v>-3.46</c:v>
                </c:pt>
                <c:pt idx="49">
                  <c:v>-3.42</c:v>
                </c:pt>
                <c:pt idx="50">
                  <c:v>-3.37</c:v>
                </c:pt>
                <c:pt idx="51">
                  <c:v>-3.32</c:v>
                </c:pt>
                <c:pt idx="52">
                  <c:v>-3.26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-2.85</c:v>
                </c:pt>
                <c:pt idx="58">
                  <c:v>-2.76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-2.39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</c:v>
                </c:pt>
                <c:pt idx="25">
                  <c:v>-1.92</c:v>
                </c:pt>
                <c:pt idx="26">
                  <c:v>-1.96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-2.35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-2.81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</c:v>
                </c:pt>
                <c:pt idx="55">
                  <c:v>-3.34</c:v>
                </c:pt>
                <c:pt idx="56">
                  <c:v>-3.41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-3.85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-4.1500000000000004</c:v>
                </c:pt>
                <c:pt idx="67">
                  <c:v>-4.21</c:v>
                </c:pt>
                <c:pt idx="68">
                  <c:v>-4.26</c:v>
                </c:pt>
                <c:pt idx="69">
                  <c:v>-4.32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Hárok1!$B$24:$CN$24</c:f>
              <c:numCache>
                <c:formatCode>General</c:formatCode>
                <c:ptCount val="91"/>
                <c:pt idx="0">
                  <c:v>-1.44</c:v>
                </c:pt>
                <c:pt idx="1">
                  <c:v>-1.3</c:v>
                </c:pt>
                <c:pt idx="2">
                  <c:v>-1.1499999999999999</c:v>
                </c:pt>
                <c:pt idx="3">
                  <c:v>-1.02</c:v>
                </c:pt>
                <c:pt idx="4">
                  <c:v>-0.92</c:v>
                </c:pt>
                <c:pt idx="5">
                  <c:v>-0.88</c:v>
                </c:pt>
                <c:pt idx="6">
                  <c:v>-0.84</c:v>
                </c:pt>
                <c:pt idx="7">
                  <c:v>-0.81</c:v>
                </c:pt>
                <c:pt idx="8">
                  <c:v>-0.79</c:v>
                </c:pt>
                <c:pt idx="9">
                  <c:v>-0.78</c:v>
                </c:pt>
                <c:pt idx="10">
                  <c:v>-0.8</c:v>
                </c:pt>
                <c:pt idx="11">
                  <c:v>-0.84</c:v>
                </c:pt>
                <c:pt idx="12">
                  <c:v>-0.91</c:v>
                </c:pt>
                <c:pt idx="13">
                  <c:v>-0.99</c:v>
                </c:pt>
                <c:pt idx="14">
                  <c:v>-1.08</c:v>
                </c:pt>
                <c:pt idx="15">
                  <c:v>-1.18</c:v>
                </c:pt>
                <c:pt idx="16">
                  <c:v>-1.27</c:v>
                </c:pt>
                <c:pt idx="17">
                  <c:v>-1.36</c:v>
                </c:pt>
                <c:pt idx="18">
                  <c:v>-1.44</c:v>
                </c:pt>
                <c:pt idx="19">
                  <c:v>-1.51</c:v>
                </c:pt>
                <c:pt idx="20">
                  <c:v>-1.57</c:v>
                </c:pt>
                <c:pt idx="21">
                  <c:v>-1.63</c:v>
                </c:pt>
                <c:pt idx="22">
                  <c:v>-1.69</c:v>
                </c:pt>
                <c:pt idx="23">
                  <c:v>-1.76</c:v>
                </c:pt>
                <c:pt idx="24">
                  <c:v>-1.85</c:v>
                </c:pt>
                <c:pt idx="25">
                  <c:v>-1.95</c:v>
                </c:pt>
                <c:pt idx="26">
                  <c:v>-2.06</c:v>
                </c:pt>
                <c:pt idx="27">
                  <c:v>-2.16</c:v>
                </c:pt>
                <c:pt idx="28">
                  <c:v>-2.27</c:v>
                </c:pt>
                <c:pt idx="29">
                  <c:v>-2.38</c:v>
                </c:pt>
                <c:pt idx="30">
                  <c:v>-2.4900000000000002</c:v>
                </c:pt>
                <c:pt idx="31">
                  <c:v>-2.6</c:v>
                </c:pt>
                <c:pt idx="32">
                  <c:v>-2.7</c:v>
                </c:pt>
                <c:pt idx="33">
                  <c:v>-2.8</c:v>
                </c:pt>
                <c:pt idx="34">
                  <c:v>-2.9</c:v>
                </c:pt>
                <c:pt idx="35">
                  <c:v>-3</c:v>
                </c:pt>
                <c:pt idx="36">
                  <c:v>-3.1</c:v>
                </c:pt>
                <c:pt idx="37">
                  <c:v>-3.2</c:v>
                </c:pt>
                <c:pt idx="38">
                  <c:v>-3.3</c:v>
                </c:pt>
                <c:pt idx="39">
                  <c:v>-3.4</c:v>
                </c:pt>
                <c:pt idx="40">
                  <c:v>-3.5</c:v>
                </c:pt>
                <c:pt idx="41">
                  <c:v>-3.59</c:v>
                </c:pt>
                <c:pt idx="42">
                  <c:v>-3.69</c:v>
                </c:pt>
                <c:pt idx="43">
                  <c:v>-3.8</c:v>
                </c:pt>
                <c:pt idx="44">
                  <c:v>-3.92</c:v>
                </c:pt>
                <c:pt idx="45">
                  <c:v>-4.03</c:v>
                </c:pt>
                <c:pt idx="46">
                  <c:v>-4.1399999999999997</c:v>
                </c:pt>
                <c:pt idx="47">
                  <c:v>-4.2300000000000004</c:v>
                </c:pt>
                <c:pt idx="48">
                  <c:v>-4.3</c:v>
                </c:pt>
                <c:pt idx="49">
                  <c:v>-4.38</c:v>
                </c:pt>
                <c:pt idx="50">
                  <c:v>-4.4400000000000004</c:v>
                </c:pt>
                <c:pt idx="51">
                  <c:v>-4.51</c:v>
                </c:pt>
                <c:pt idx="52">
                  <c:v>-4.57</c:v>
                </c:pt>
                <c:pt idx="53">
                  <c:v>-4.6100000000000003</c:v>
                </c:pt>
                <c:pt idx="54">
                  <c:v>-4.6500000000000004</c:v>
                </c:pt>
                <c:pt idx="55">
                  <c:v>-4.68</c:v>
                </c:pt>
                <c:pt idx="56">
                  <c:v>-4.7</c:v>
                </c:pt>
                <c:pt idx="57">
                  <c:v>-4.72</c:v>
                </c:pt>
                <c:pt idx="58">
                  <c:v>-4.74</c:v>
                </c:pt>
                <c:pt idx="59">
                  <c:v>-4.75</c:v>
                </c:pt>
                <c:pt idx="60">
                  <c:v>-4.7699999999999996</c:v>
                </c:pt>
                <c:pt idx="61">
                  <c:v>-4.79</c:v>
                </c:pt>
                <c:pt idx="62">
                  <c:v>-4.8099999999999996</c:v>
                </c:pt>
                <c:pt idx="63">
                  <c:v>-4.83</c:v>
                </c:pt>
                <c:pt idx="64">
                  <c:v>-4.84</c:v>
                </c:pt>
                <c:pt idx="65">
                  <c:v>-4.8499999999999996</c:v>
                </c:pt>
                <c:pt idx="66">
                  <c:v>-4.8499999999999996</c:v>
                </c:pt>
                <c:pt idx="67">
                  <c:v>-4.8499999999999996</c:v>
                </c:pt>
                <c:pt idx="68">
                  <c:v>-4.8600000000000003</c:v>
                </c:pt>
                <c:pt idx="69">
                  <c:v>-4.8600000000000003</c:v>
                </c:pt>
                <c:pt idx="70">
                  <c:v>-4.8600000000000003</c:v>
                </c:pt>
                <c:pt idx="71">
                  <c:v>-4.8600000000000003</c:v>
                </c:pt>
                <c:pt idx="72">
                  <c:v>-4.87</c:v>
                </c:pt>
                <c:pt idx="73">
                  <c:v>-4.87</c:v>
                </c:pt>
                <c:pt idx="74">
                  <c:v>-4.8600000000000003</c:v>
                </c:pt>
                <c:pt idx="75">
                  <c:v>-4.8600000000000003</c:v>
                </c:pt>
                <c:pt idx="76">
                  <c:v>-4.8600000000000003</c:v>
                </c:pt>
                <c:pt idx="77">
                  <c:v>-4.8499999999999996</c:v>
                </c:pt>
                <c:pt idx="78">
                  <c:v>-4.8499999999999996</c:v>
                </c:pt>
                <c:pt idx="79">
                  <c:v>-4.8499999999999996</c:v>
                </c:pt>
                <c:pt idx="80">
                  <c:v>-4.8499999999999996</c:v>
                </c:pt>
                <c:pt idx="81">
                  <c:v>-4.8499999999999996</c:v>
                </c:pt>
                <c:pt idx="82">
                  <c:v>-4.8499999999999996</c:v>
                </c:pt>
                <c:pt idx="83">
                  <c:v>-4.8499999999999996</c:v>
                </c:pt>
                <c:pt idx="84">
                  <c:v>-4.8499999999999996</c:v>
                </c:pt>
                <c:pt idx="85">
                  <c:v>-4.84</c:v>
                </c:pt>
                <c:pt idx="86">
                  <c:v>-4.84</c:v>
                </c:pt>
                <c:pt idx="87">
                  <c:v>-4.84</c:v>
                </c:pt>
                <c:pt idx="88">
                  <c:v>-4.84</c:v>
                </c:pt>
                <c:pt idx="89">
                  <c:v>-4.87</c:v>
                </c:pt>
                <c:pt idx="90">
                  <c:v>-4.91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Hárok1!$B$29:$CN$29</c:f>
              <c:numCache>
                <c:formatCode>General</c:formatCode>
                <c:ptCount val="91"/>
                <c:pt idx="0">
                  <c:v>-1.33</c:v>
                </c:pt>
                <c:pt idx="1">
                  <c:v>-1.1299999999999999</c:v>
                </c:pt>
                <c:pt idx="2">
                  <c:v>-0.91</c:v>
                </c:pt>
                <c:pt idx="3">
                  <c:v>-0.71</c:v>
                </c:pt>
                <c:pt idx="4">
                  <c:v>-0.55000000000000004</c:v>
                </c:pt>
                <c:pt idx="5">
                  <c:v>-0.43</c:v>
                </c:pt>
                <c:pt idx="6">
                  <c:v>-0.34</c:v>
                </c:pt>
                <c:pt idx="7">
                  <c:v>-0.26</c:v>
                </c:pt>
                <c:pt idx="8">
                  <c:v>-0.2</c:v>
                </c:pt>
                <c:pt idx="9">
                  <c:v>-0.18</c:v>
                </c:pt>
                <c:pt idx="10">
                  <c:v>-0.18</c:v>
                </c:pt>
                <c:pt idx="11">
                  <c:v>-0.19</c:v>
                </c:pt>
                <c:pt idx="12">
                  <c:v>-0.22</c:v>
                </c:pt>
                <c:pt idx="13">
                  <c:v>-0.27</c:v>
                </c:pt>
                <c:pt idx="14">
                  <c:v>-0.34</c:v>
                </c:pt>
                <c:pt idx="15">
                  <c:v>-0.41</c:v>
                </c:pt>
                <c:pt idx="16">
                  <c:v>-0.48</c:v>
                </c:pt>
                <c:pt idx="17">
                  <c:v>-0.55000000000000004</c:v>
                </c:pt>
                <c:pt idx="18">
                  <c:v>-0.61</c:v>
                </c:pt>
                <c:pt idx="19">
                  <c:v>-0.67</c:v>
                </c:pt>
                <c:pt idx="20">
                  <c:v>-0.73</c:v>
                </c:pt>
                <c:pt idx="21">
                  <c:v>-0.79</c:v>
                </c:pt>
                <c:pt idx="22">
                  <c:v>-0.85</c:v>
                </c:pt>
                <c:pt idx="23">
                  <c:v>-0.91</c:v>
                </c:pt>
                <c:pt idx="24">
                  <c:v>-0.97</c:v>
                </c:pt>
                <c:pt idx="25">
                  <c:v>-1.01</c:v>
                </c:pt>
                <c:pt idx="26">
                  <c:v>-1.06</c:v>
                </c:pt>
                <c:pt idx="27">
                  <c:v>-1.1100000000000001</c:v>
                </c:pt>
                <c:pt idx="28">
                  <c:v>-1.1599999999999999</c:v>
                </c:pt>
                <c:pt idx="29">
                  <c:v>-1.21</c:v>
                </c:pt>
                <c:pt idx="30">
                  <c:v>-1.25</c:v>
                </c:pt>
                <c:pt idx="31">
                  <c:v>-1.29</c:v>
                </c:pt>
                <c:pt idx="32">
                  <c:v>-1.34</c:v>
                </c:pt>
                <c:pt idx="33">
                  <c:v>-1.41</c:v>
                </c:pt>
                <c:pt idx="34">
                  <c:v>-1.48</c:v>
                </c:pt>
                <c:pt idx="35">
                  <c:v>-1.55</c:v>
                </c:pt>
                <c:pt idx="36">
                  <c:v>-1.62</c:v>
                </c:pt>
                <c:pt idx="37">
                  <c:v>-1.68</c:v>
                </c:pt>
                <c:pt idx="38">
                  <c:v>-1.73</c:v>
                </c:pt>
                <c:pt idx="39">
                  <c:v>-1.8</c:v>
                </c:pt>
                <c:pt idx="40">
                  <c:v>-1.88</c:v>
                </c:pt>
                <c:pt idx="41">
                  <c:v>-1.95</c:v>
                </c:pt>
                <c:pt idx="42">
                  <c:v>-2.02</c:v>
                </c:pt>
                <c:pt idx="43">
                  <c:v>-2.1</c:v>
                </c:pt>
                <c:pt idx="44">
                  <c:v>-2.17</c:v>
                </c:pt>
                <c:pt idx="45">
                  <c:v>-2.2400000000000002</c:v>
                </c:pt>
                <c:pt idx="46">
                  <c:v>-2.2799999999999998</c:v>
                </c:pt>
                <c:pt idx="47">
                  <c:v>-2.34</c:v>
                </c:pt>
                <c:pt idx="48">
                  <c:v>-2.39</c:v>
                </c:pt>
                <c:pt idx="49">
                  <c:v>-2.4500000000000002</c:v>
                </c:pt>
                <c:pt idx="50">
                  <c:v>-2.5299999999999998</c:v>
                </c:pt>
                <c:pt idx="51">
                  <c:v>-2.62</c:v>
                </c:pt>
                <c:pt idx="52">
                  <c:v>-2.73</c:v>
                </c:pt>
                <c:pt idx="53">
                  <c:v>-2.83</c:v>
                </c:pt>
                <c:pt idx="54">
                  <c:v>-2.91</c:v>
                </c:pt>
                <c:pt idx="55">
                  <c:v>-2.98</c:v>
                </c:pt>
                <c:pt idx="56">
                  <c:v>-3.04</c:v>
                </c:pt>
                <c:pt idx="57">
                  <c:v>-3.07</c:v>
                </c:pt>
                <c:pt idx="58">
                  <c:v>-3.1</c:v>
                </c:pt>
                <c:pt idx="59">
                  <c:v>-3.11</c:v>
                </c:pt>
                <c:pt idx="60">
                  <c:v>-3.12</c:v>
                </c:pt>
                <c:pt idx="61">
                  <c:v>-3.12</c:v>
                </c:pt>
                <c:pt idx="62">
                  <c:v>-3.11</c:v>
                </c:pt>
                <c:pt idx="63">
                  <c:v>-3.09</c:v>
                </c:pt>
                <c:pt idx="64">
                  <c:v>-3.07</c:v>
                </c:pt>
                <c:pt idx="65">
                  <c:v>-3.06</c:v>
                </c:pt>
                <c:pt idx="66">
                  <c:v>-3.04</c:v>
                </c:pt>
                <c:pt idx="67">
                  <c:v>-3.04</c:v>
                </c:pt>
                <c:pt idx="68">
                  <c:v>-3.03</c:v>
                </c:pt>
                <c:pt idx="69">
                  <c:v>-3.04</c:v>
                </c:pt>
                <c:pt idx="70">
                  <c:v>-3.06</c:v>
                </c:pt>
                <c:pt idx="71">
                  <c:v>-3.08</c:v>
                </c:pt>
                <c:pt idx="72">
                  <c:v>-3.11</c:v>
                </c:pt>
                <c:pt idx="73">
                  <c:v>-3.13</c:v>
                </c:pt>
                <c:pt idx="74">
                  <c:v>-3.15</c:v>
                </c:pt>
                <c:pt idx="75">
                  <c:v>-3.16</c:v>
                </c:pt>
                <c:pt idx="76">
                  <c:v>-3.18</c:v>
                </c:pt>
                <c:pt idx="77">
                  <c:v>-3.19</c:v>
                </c:pt>
                <c:pt idx="78">
                  <c:v>-3.21</c:v>
                </c:pt>
                <c:pt idx="79">
                  <c:v>-3.22</c:v>
                </c:pt>
                <c:pt idx="80">
                  <c:v>-3.24</c:v>
                </c:pt>
                <c:pt idx="81">
                  <c:v>-3.25</c:v>
                </c:pt>
                <c:pt idx="82">
                  <c:v>-3.26</c:v>
                </c:pt>
                <c:pt idx="83">
                  <c:v>-3.27</c:v>
                </c:pt>
                <c:pt idx="84">
                  <c:v>-3.27</c:v>
                </c:pt>
                <c:pt idx="85">
                  <c:v>-3.27</c:v>
                </c:pt>
                <c:pt idx="86">
                  <c:v>-3.27</c:v>
                </c:pt>
                <c:pt idx="87">
                  <c:v>-3.26</c:v>
                </c:pt>
                <c:pt idx="88">
                  <c:v>-3.25</c:v>
                </c:pt>
                <c:pt idx="89">
                  <c:v>-3.26</c:v>
                </c:pt>
                <c:pt idx="90">
                  <c:v>-3.28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Hárok1!$A$31</c:f>
              <c:strCache>
                <c:ptCount val="1"/>
                <c:pt idx="0">
                  <c:v>Druhý pilier 4%, dobrovoľný vstup, naviazanie dôch. veku na dĺžku dožitia, inflačná valorizácia</c:v>
                </c:pt>
              </c:strCache>
            </c:strRef>
          </c:tx>
          <c:marker>
            <c:symbol val="none"/>
          </c:marker>
          <c:val>
            <c:numRef>
              <c:f>Hárok1!$B$34:$CN$34</c:f>
              <c:numCache>
                <c:formatCode>General</c:formatCode>
                <c:ptCount val="91"/>
                <c:pt idx="0">
                  <c:v>-1.22</c:v>
                </c:pt>
                <c:pt idx="1">
                  <c:v>-1</c:v>
                </c:pt>
                <c:pt idx="2">
                  <c:v>-0.77</c:v>
                </c:pt>
                <c:pt idx="3">
                  <c:v>-0.56000000000000005</c:v>
                </c:pt>
                <c:pt idx="4">
                  <c:v>-0.36</c:v>
                </c:pt>
                <c:pt idx="5">
                  <c:v>-0.2</c:v>
                </c:pt>
                <c:pt idx="6">
                  <c:v>-0.06</c:v>
                </c:pt>
                <c:pt idx="7">
                  <c:v>0.06</c:v>
                </c:pt>
                <c:pt idx="8">
                  <c:v>0.15</c:v>
                </c:pt>
                <c:pt idx="9">
                  <c:v>0.21</c:v>
                </c:pt>
                <c:pt idx="10">
                  <c:v>0.24</c:v>
                </c:pt>
                <c:pt idx="11">
                  <c:v>0.25</c:v>
                </c:pt>
                <c:pt idx="12">
                  <c:v>0.25</c:v>
                </c:pt>
                <c:pt idx="13">
                  <c:v>0.22</c:v>
                </c:pt>
                <c:pt idx="14">
                  <c:v>0.18</c:v>
                </c:pt>
                <c:pt idx="15">
                  <c:v>0.13</c:v>
                </c:pt>
                <c:pt idx="16">
                  <c:v>0.09</c:v>
                </c:pt>
                <c:pt idx="17">
                  <c:v>0.03</c:v>
                </c:pt>
                <c:pt idx="18">
                  <c:v>-0.01</c:v>
                </c:pt>
                <c:pt idx="19">
                  <c:v>-0.06</c:v>
                </c:pt>
                <c:pt idx="20">
                  <c:v>-0.11</c:v>
                </c:pt>
                <c:pt idx="21">
                  <c:v>-0.16</c:v>
                </c:pt>
                <c:pt idx="22">
                  <c:v>-0.21</c:v>
                </c:pt>
                <c:pt idx="23">
                  <c:v>-0.26</c:v>
                </c:pt>
                <c:pt idx="24">
                  <c:v>-0.31</c:v>
                </c:pt>
                <c:pt idx="25">
                  <c:v>-0.36</c:v>
                </c:pt>
                <c:pt idx="26">
                  <c:v>-0.41</c:v>
                </c:pt>
                <c:pt idx="27">
                  <c:v>-0.46</c:v>
                </c:pt>
                <c:pt idx="28">
                  <c:v>-0.52</c:v>
                </c:pt>
                <c:pt idx="29">
                  <c:v>-0.56999999999999995</c:v>
                </c:pt>
                <c:pt idx="30">
                  <c:v>-0.62</c:v>
                </c:pt>
                <c:pt idx="31">
                  <c:v>-0.67</c:v>
                </c:pt>
                <c:pt idx="32">
                  <c:v>-0.73</c:v>
                </c:pt>
                <c:pt idx="33">
                  <c:v>-0.81</c:v>
                </c:pt>
                <c:pt idx="34">
                  <c:v>-0.88</c:v>
                </c:pt>
                <c:pt idx="35">
                  <c:v>-0.96</c:v>
                </c:pt>
                <c:pt idx="36">
                  <c:v>-1.03</c:v>
                </c:pt>
                <c:pt idx="37">
                  <c:v>-1.1000000000000001</c:v>
                </c:pt>
                <c:pt idx="38">
                  <c:v>-1.1599999999999999</c:v>
                </c:pt>
                <c:pt idx="39">
                  <c:v>-1.23</c:v>
                </c:pt>
                <c:pt idx="40">
                  <c:v>-1.32</c:v>
                </c:pt>
                <c:pt idx="41">
                  <c:v>-1.39</c:v>
                </c:pt>
                <c:pt idx="42">
                  <c:v>-1.46</c:v>
                </c:pt>
                <c:pt idx="43">
                  <c:v>-1.54</c:v>
                </c:pt>
                <c:pt idx="44">
                  <c:v>-1.61</c:v>
                </c:pt>
                <c:pt idx="45">
                  <c:v>-1.67</c:v>
                </c:pt>
                <c:pt idx="46">
                  <c:v>-1.71</c:v>
                </c:pt>
                <c:pt idx="47">
                  <c:v>-1.77</c:v>
                </c:pt>
                <c:pt idx="48">
                  <c:v>-1.82</c:v>
                </c:pt>
                <c:pt idx="49">
                  <c:v>-1.87</c:v>
                </c:pt>
                <c:pt idx="50">
                  <c:v>-1.94</c:v>
                </c:pt>
                <c:pt idx="51">
                  <c:v>-2.0299999999999998</c:v>
                </c:pt>
                <c:pt idx="52">
                  <c:v>-2.12</c:v>
                </c:pt>
                <c:pt idx="53">
                  <c:v>-2.2200000000000002</c:v>
                </c:pt>
                <c:pt idx="54">
                  <c:v>-2.29</c:v>
                </c:pt>
                <c:pt idx="55">
                  <c:v>-2.35</c:v>
                </c:pt>
                <c:pt idx="56">
                  <c:v>-2.4</c:v>
                </c:pt>
                <c:pt idx="57">
                  <c:v>-2.42</c:v>
                </c:pt>
                <c:pt idx="58">
                  <c:v>-2.44</c:v>
                </c:pt>
                <c:pt idx="59">
                  <c:v>-2.44</c:v>
                </c:pt>
                <c:pt idx="60">
                  <c:v>-2.44</c:v>
                </c:pt>
                <c:pt idx="61">
                  <c:v>-2.4300000000000002</c:v>
                </c:pt>
                <c:pt idx="62">
                  <c:v>-2.42</c:v>
                </c:pt>
                <c:pt idx="63">
                  <c:v>-2.4</c:v>
                </c:pt>
                <c:pt idx="64">
                  <c:v>-2.37</c:v>
                </c:pt>
                <c:pt idx="65">
                  <c:v>-2.36</c:v>
                </c:pt>
                <c:pt idx="66">
                  <c:v>-2.35</c:v>
                </c:pt>
                <c:pt idx="67">
                  <c:v>-2.34</c:v>
                </c:pt>
                <c:pt idx="68">
                  <c:v>-2.34</c:v>
                </c:pt>
                <c:pt idx="69">
                  <c:v>-2.35</c:v>
                </c:pt>
                <c:pt idx="70">
                  <c:v>-2.37</c:v>
                </c:pt>
                <c:pt idx="71">
                  <c:v>-2.4</c:v>
                </c:pt>
                <c:pt idx="72">
                  <c:v>-2.4300000000000002</c:v>
                </c:pt>
                <c:pt idx="73">
                  <c:v>-2.4500000000000002</c:v>
                </c:pt>
                <c:pt idx="74">
                  <c:v>-2.4700000000000002</c:v>
                </c:pt>
                <c:pt idx="75">
                  <c:v>-2.48</c:v>
                </c:pt>
                <c:pt idx="76">
                  <c:v>-2.5</c:v>
                </c:pt>
                <c:pt idx="77">
                  <c:v>-2.5099999999999998</c:v>
                </c:pt>
                <c:pt idx="78">
                  <c:v>-2.52</c:v>
                </c:pt>
                <c:pt idx="79">
                  <c:v>-2.54</c:v>
                </c:pt>
                <c:pt idx="80">
                  <c:v>-2.5499999999999998</c:v>
                </c:pt>
                <c:pt idx="81">
                  <c:v>-2.56</c:v>
                </c:pt>
                <c:pt idx="82">
                  <c:v>-2.56</c:v>
                </c:pt>
                <c:pt idx="83">
                  <c:v>-2.57</c:v>
                </c:pt>
                <c:pt idx="84">
                  <c:v>-2.56</c:v>
                </c:pt>
                <c:pt idx="85">
                  <c:v>-2.56</c:v>
                </c:pt>
                <c:pt idx="86">
                  <c:v>-2.5499999999999998</c:v>
                </c:pt>
                <c:pt idx="87">
                  <c:v>-2.54</c:v>
                </c:pt>
                <c:pt idx="88">
                  <c:v>-2.52</c:v>
                </c:pt>
                <c:pt idx="89">
                  <c:v>-2.5299999999999998</c:v>
                </c:pt>
                <c:pt idx="90">
                  <c:v>-2.54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171776"/>
        <c:axId val="122173312"/>
      </c:lineChart>
      <c:catAx>
        <c:axId val="122171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122173312"/>
        <c:crosses val="autoZero"/>
        <c:auto val="1"/>
        <c:lblAlgn val="ctr"/>
        <c:lblOffset val="100"/>
        <c:noMultiLvlLbl val="0"/>
      </c:catAx>
      <c:valAx>
        <c:axId val="122173312"/>
        <c:scaling>
          <c:orientation val="minMax"/>
          <c:min val="-6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217177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3816103175782272E-2"/>
          <c:y val="0.67064523402256193"/>
          <c:w val="0.8523677936484354"/>
          <c:h val="0.3096745717168748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2.41</c:v>
                </c:pt>
                <c:pt idx="3">
                  <c:v>2.87</c:v>
                </c:pt>
                <c:pt idx="4">
                  <c:v>3.22</c:v>
                </c:pt>
                <c:pt idx="5">
                  <c:v>3.52</c:v>
                </c:pt>
                <c:pt idx="6">
                  <c:v>3.78</c:v>
                </c:pt>
                <c:pt idx="7">
                  <c:v>4.01</c:v>
                </c:pt>
                <c:pt idx="8">
                  <c:v>4.22</c:v>
                </c:pt>
                <c:pt idx="9">
                  <c:v>4.43</c:v>
                </c:pt>
                <c:pt idx="10">
                  <c:v>4.66</c:v>
                </c:pt>
                <c:pt idx="11">
                  <c:v>4.95</c:v>
                </c:pt>
                <c:pt idx="12">
                  <c:v>5.34</c:v>
                </c:pt>
                <c:pt idx="13">
                  <c:v>5.82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34.229999999999997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47.35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63.35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</c:v>
                </c:pt>
                <c:pt idx="48">
                  <c:v>106.46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126.68</c:v>
                </c:pt>
                <c:pt idx="53">
                  <c:v>131.77000000000001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261.42</c:v>
                </c:pt>
                <c:pt idx="84">
                  <c:v>265.11</c:v>
                </c:pt>
                <c:pt idx="85">
                  <c:v>268.77999999999997</c:v>
                </c:pt>
                <c:pt idx="86">
                  <c:v>272.43</c:v>
                </c:pt>
                <c:pt idx="87">
                  <c:v>276.06</c:v>
                </c:pt>
                <c:pt idx="88">
                  <c:v>279.67</c:v>
                </c:pt>
                <c:pt idx="89">
                  <c:v>283.29000000000002</c:v>
                </c:pt>
                <c:pt idx="90">
                  <c:v>286.93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3.83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14.73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19.96</c:v>
                </c:pt>
                <c:pt idx="15">
                  <c:v>21.46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</c:v>
                </c:pt>
                <c:pt idx="24">
                  <c:v>37.979999999999997</c:v>
                </c:pt>
                <c:pt idx="25">
                  <c:v>40.29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55.88</c:v>
                </c:pt>
                <c:pt idx="32">
                  <c:v>58.72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83.87</c:v>
                </c:pt>
                <c:pt idx="41">
                  <c:v>87.26</c:v>
                </c:pt>
                <c:pt idx="42">
                  <c:v>90.62</c:v>
                </c:pt>
                <c:pt idx="43">
                  <c:v>93.95</c:v>
                </c:pt>
                <c:pt idx="44">
                  <c:v>97.23</c:v>
                </c:pt>
                <c:pt idx="45">
                  <c:v>100.44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144.77000000000001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3.81</c:v>
                </c:pt>
                <c:pt idx="2">
                  <c:v>5.36</c:v>
                </c:pt>
                <c:pt idx="3">
                  <c:v>6.71</c:v>
                </c:pt>
                <c:pt idx="4">
                  <c:v>7.91</c:v>
                </c:pt>
                <c:pt idx="5">
                  <c:v>9.0299999999999994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16.940000000000001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</c:v>
                </c:pt>
                <c:pt idx="27">
                  <c:v>37.01</c:v>
                </c:pt>
                <c:pt idx="28">
                  <c:v>38.82</c:v>
                </c:pt>
                <c:pt idx="29">
                  <c:v>40.659999999999997</c:v>
                </c:pt>
                <c:pt idx="30">
                  <c:v>42.53</c:v>
                </c:pt>
                <c:pt idx="31">
                  <c:v>44.43</c:v>
                </c:pt>
                <c:pt idx="32">
                  <c:v>46.35</c:v>
                </c:pt>
                <c:pt idx="33">
                  <c:v>48.29</c:v>
                </c:pt>
                <c:pt idx="34">
                  <c:v>50.26</c:v>
                </c:pt>
                <c:pt idx="35">
                  <c:v>52.27</c:v>
                </c:pt>
                <c:pt idx="36">
                  <c:v>54.31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</c:v>
                </c:pt>
                <c:pt idx="41">
                  <c:v>64.81</c:v>
                </c:pt>
                <c:pt idx="42">
                  <c:v>66.94</c:v>
                </c:pt>
                <c:pt idx="43">
                  <c:v>69.12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</c:v>
                </c:pt>
                <c:pt idx="49">
                  <c:v>83.38</c:v>
                </c:pt>
                <c:pt idx="50">
                  <c:v>85.91</c:v>
                </c:pt>
                <c:pt idx="51">
                  <c:v>88.5</c:v>
                </c:pt>
                <c:pt idx="52">
                  <c:v>91.17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</c:v>
                </c:pt>
                <c:pt idx="63">
                  <c:v>124.24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145.11000000000001</c:v>
                </c:pt>
                <c:pt idx="70">
                  <c:v>148.72</c:v>
                </c:pt>
                <c:pt idx="71">
                  <c:v>152.35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185.27</c:v>
                </c:pt>
                <c:pt idx="81">
                  <c:v>188.88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206.61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Hárok1!$B$23:$CN$23</c:f>
              <c:numCache>
                <c:formatCode>General</c:formatCode>
                <c:ptCount val="91"/>
                <c:pt idx="0">
                  <c:v>1.44</c:v>
                </c:pt>
                <c:pt idx="1">
                  <c:v>2.69</c:v>
                </c:pt>
                <c:pt idx="2">
                  <c:v>3.72</c:v>
                </c:pt>
                <c:pt idx="3">
                  <c:v>4.58</c:v>
                </c:pt>
                <c:pt idx="4">
                  <c:v>5.3</c:v>
                </c:pt>
                <c:pt idx="5">
                  <c:v>5.97</c:v>
                </c:pt>
                <c:pt idx="6">
                  <c:v>6.58</c:v>
                </c:pt>
                <c:pt idx="7">
                  <c:v>7.14</c:v>
                </c:pt>
                <c:pt idx="8">
                  <c:v>7.68</c:v>
                </c:pt>
                <c:pt idx="9">
                  <c:v>8.1999999999999993</c:v>
                </c:pt>
                <c:pt idx="10">
                  <c:v>8.73</c:v>
                </c:pt>
                <c:pt idx="11">
                  <c:v>9.33</c:v>
                </c:pt>
                <c:pt idx="12">
                  <c:v>10</c:v>
                </c:pt>
                <c:pt idx="13">
                  <c:v>10.76</c:v>
                </c:pt>
                <c:pt idx="14">
                  <c:v>11.6</c:v>
                </c:pt>
                <c:pt idx="15">
                  <c:v>12.52</c:v>
                </c:pt>
                <c:pt idx="16">
                  <c:v>13.52</c:v>
                </c:pt>
                <c:pt idx="17">
                  <c:v>14.59</c:v>
                </c:pt>
                <c:pt idx="18">
                  <c:v>15.74</c:v>
                </c:pt>
                <c:pt idx="19">
                  <c:v>16.93</c:v>
                </c:pt>
                <c:pt idx="20">
                  <c:v>18.170000000000002</c:v>
                </c:pt>
                <c:pt idx="21">
                  <c:v>19.489999999999998</c:v>
                </c:pt>
                <c:pt idx="22">
                  <c:v>20.91</c:v>
                </c:pt>
                <c:pt idx="23">
                  <c:v>22.44</c:v>
                </c:pt>
                <c:pt idx="24">
                  <c:v>24.08</c:v>
                </c:pt>
                <c:pt idx="25">
                  <c:v>25.84</c:v>
                </c:pt>
                <c:pt idx="26">
                  <c:v>27.72</c:v>
                </c:pt>
                <c:pt idx="27">
                  <c:v>29.71</c:v>
                </c:pt>
                <c:pt idx="28">
                  <c:v>31.82</c:v>
                </c:pt>
                <c:pt idx="29">
                  <c:v>34.020000000000003</c:v>
                </c:pt>
                <c:pt idx="30">
                  <c:v>36.340000000000003</c:v>
                </c:pt>
                <c:pt idx="31">
                  <c:v>38.76</c:v>
                </c:pt>
                <c:pt idx="32">
                  <c:v>41.29</c:v>
                </c:pt>
                <c:pt idx="33">
                  <c:v>43.92</c:v>
                </c:pt>
                <c:pt idx="34">
                  <c:v>46.67</c:v>
                </c:pt>
                <c:pt idx="35">
                  <c:v>49.54</c:v>
                </c:pt>
                <c:pt idx="36">
                  <c:v>52.52</c:v>
                </c:pt>
                <c:pt idx="37">
                  <c:v>55.61</c:v>
                </c:pt>
                <c:pt idx="38">
                  <c:v>58.82</c:v>
                </c:pt>
                <c:pt idx="39">
                  <c:v>62.12</c:v>
                </c:pt>
                <c:pt idx="40">
                  <c:v>65.5</c:v>
                </c:pt>
                <c:pt idx="41">
                  <c:v>68.959999999999994</c:v>
                </c:pt>
                <c:pt idx="42">
                  <c:v>72.489999999999995</c:v>
                </c:pt>
                <c:pt idx="43">
                  <c:v>76.099999999999994</c:v>
                </c:pt>
                <c:pt idx="44">
                  <c:v>79.8</c:v>
                </c:pt>
                <c:pt idx="45">
                  <c:v>83.56</c:v>
                </c:pt>
                <c:pt idx="46">
                  <c:v>87.38</c:v>
                </c:pt>
                <c:pt idx="47">
                  <c:v>91.24</c:v>
                </c:pt>
                <c:pt idx="48">
                  <c:v>95.11</c:v>
                </c:pt>
                <c:pt idx="49">
                  <c:v>98.99</c:v>
                </c:pt>
                <c:pt idx="50">
                  <c:v>102.92</c:v>
                </c:pt>
                <c:pt idx="51">
                  <c:v>106.89</c:v>
                </c:pt>
                <c:pt idx="52">
                  <c:v>110.9</c:v>
                </c:pt>
                <c:pt idx="53">
                  <c:v>114.94</c:v>
                </c:pt>
                <c:pt idx="54">
                  <c:v>118.99</c:v>
                </c:pt>
                <c:pt idx="55">
                  <c:v>123.05</c:v>
                </c:pt>
                <c:pt idx="56">
                  <c:v>127.1</c:v>
                </c:pt>
                <c:pt idx="57">
                  <c:v>131.16</c:v>
                </c:pt>
                <c:pt idx="58">
                  <c:v>135.22</c:v>
                </c:pt>
                <c:pt idx="59">
                  <c:v>139.26</c:v>
                </c:pt>
                <c:pt idx="60">
                  <c:v>143.30000000000001</c:v>
                </c:pt>
                <c:pt idx="61">
                  <c:v>147.34</c:v>
                </c:pt>
                <c:pt idx="62">
                  <c:v>151.38</c:v>
                </c:pt>
                <c:pt idx="63">
                  <c:v>155.41999999999999</c:v>
                </c:pt>
                <c:pt idx="64">
                  <c:v>159.44999999999999</c:v>
                </c:pt>
                <c:pt idx="65">
                  <c:v>163.46</c:v>
                </c:pt>
                <c:pt idx="66">
                  <c:v>167.46</c:v>
                </c:pt>
                <c:pt idx="67">
                  <c:v>171.44</c:v>
                </c:pt>
                <c:pt idx="68">
                  <c:v>175.4</c:v>
                </c:pt>
                <c:pt idx="69">
                  <c:v>179.34</c:v>
                </c:pt>
                <c:pt idx="70">
                  <c:v>183.27</c:v>
                </c:pt>
                <c:pt idx="71">
                  <c:v>187.17</c:v>
                </c:pt>
                <c:pt idx="72">
                  <c:v>191.06</c:v>
                </c:pt>
                <c:pt idx="73">
                  <c:v>194.92</c:v>
                </c:pt>
                <c:pt idx="74">
                  <c:v>198.77</c:v>
                </c:pt>
                <c:pt idx="75">
                  <c:v>202.59</c:v>
                </c:pt>
                <c:pt idx="76">
                  <c:v>206.39</c:v>
                </c:pt>
                <c:pt idx="77">
                  <c:v>210.16</c:v>
                </c:pt>
                <c:pt idx="78">
                  <c:v>213.91</c:v>
                </c:pt>
                <c:pt idx="79">
                  <c:v>217.64</c:v>
                </c:pt>
                <c:pt idx="80">
                  <c:v>221.35</c:v>
                </c:pt>
                <c:pt idx="81">
                  <c:v>225.04</c:v>
                </c:pt>
                <c:pt idx="82">
                  <c:v>228.71</c:v>
                </c:pt>
                <c:pt idx="83">
                  <c:v>232.36</c:v>
                </c:pt>
                <c:pt idx="84">
                  <c:v>235.98</c:v>
                </c:pt>
                <c:pt idx="85">
                  <c:v>239.59</c:v>
                </c:pt>
                <c:pt idx="86">
                  <c:v>243.18</c:v>
                </c:pt>
                <c:pt idx="87">
                  <c:v>246.74</c:v>
                </c:pt>
                <c:pt idx="88">
                  <c:v>250.29</c:v>
                </c:pt>
                <c:pt idx="89">
                  <c:v>253.85</c:v>
                </c:pt>
                <c:pt idx="90">
                  <c:v>257.42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Hárok1!$B$28:$CN$28</c:f>
              <c:numCache>
                <c:formatCode>General</c:formatCode>
                <c:ptCount val="91"/>
                <c:pt idx="0">
                  <c:v>1.33</c:v>
                </c:pt>
                <c:pt idx="1">
                  <c:v>2.41</c:v>
                </c:pt>
                <c:pt idx="2">
                  <c:v>3.21</c:v>
                </c:pt>
                <c:pt idx="3">
                  <c:v>3.78</c:v>
                </c:pt>
                <c:pt idx="4">
                  <c:v>4.17</c:v>
                </c:pt>
                <c:pt idx="5">
                  <c:v>4.43</c:v>
                </c:pt>
                <c:pt idx="6">
                  <c:v>4.5999999999999996</c:v>
                </c:pt>
                <c:pt idx="7">
                  <c:v>4.68</c:v>
                </c:pt>
                <c:pt idx="8">
                  <c:v>4.7</c:v>
                </c:pt>
                <c:pt idx="9">
                  <c:v>4.72</c:v>
                </c:pt>
                <c:pt idx="10">
                  <c:v>4.75</c:v>
                </c:pt>
                <c:pt idx="11">
                  <c:v>4.78</c:v>
                </c:pt>
                <c:pt idx="12">
                  <c:v>4.8899999999999997</c:v>
                </c:pt>
                <c:pt idx="13">
                  <c:v>5.0199999999999996</c:v>
                </c:pt>
                <c:pt idx="14">
                  <c:v>5.23</c:v>
                </c:pt>
                <c:pt idx="15">
                  <c:v>5.5</c:v>
                </c:pt>
                <c:pt idx="16">
                  <c:v>5.86</c:v>
                </c:pt>
                <c:pt idx="17">
                  <c:v>6.26</c:v>
                </c:pt>
                <c:pt idx="18">
                  <c:v>6.73</c:v>
                </c:pt>
                <c:pt idx="19">
                  <c:v>7.2</c:v>
                </c:pt>
                <c:pt idx="20">
                  <c:v>7.79</c:v>
                </c:pt>
                <c:pt idx="21">
                  <c:v>8.44</c:v>
                </c:pt>
                <c:pt idx="22">
                  <c:v>9.17</c:v>
                </c:pt>
                <c:pt idx="23">
                  <c:v>9.98</c:v>
                </c:pt>
                <c:pt idx="24">
                  <c:v>10.84</c:v>
                </c:pt>
                <c:pt idx="25">
                  <c:v>11.66</c:v>
                </c:pt>
                <c:pt idx="26">
                  <c:v>12.62</c:v>
                </c:pt>
                <c:pt idx="27">
                  <c:v>13.63</c:v>
                </c:pt>
                <c:pt idx="28">
                  <c:v>14.69</c:v>
                </c:pt>
                <c:pt idx="29">
                  <c:v>15.8</c:v>
                </c:pt>
                <c:pt idx="30">
                  <c:v>16.95</c:v>
                </c:pt>
                <c:pt idx="31">
                  <c:v>17.989999999999998</c:v>
                </c:pt>
                <c:pt idx="32">
                  <c:v>19.2</c:v>
                </c:pt>
                <c:pt idx="33">
                  <c:v>20.51</c:v>
                </c:pt>
                <c:pt idx="34">
                  <c:v>21.9</c:v>
                </c:pt>
                <c:pt idx="35">
                  <c:v>23.37</c:v>
                </c:pt>
                <c:pt idx="36">
                  <c:v>24.91</c:v>
                </c:pt>
                <c:pt idx="37">
                  <c:v>26.54</c:v>
                </c:pt>
                <c:pt idx="38">
                  <c:v>27.94</c:v>
                </c:pt>
                <c:pt idx="39">
                  <c:v>29.65</c:v>
                </c:pt>
                <c:pt idx="40">
                  <c:v>31.47</c:v>
                </c:pt>
                <c:pt idx="41">
                  <c:v>33.36</c:v>
                </c:pt>
                <c:pt idx="42">
                  <c:v>35.31</c:v>
                </c:pt>
                <c:pt idx="43">
                  <c:v>37.32</c:v>
                </c:pt>
                <c:pt idx="44">
                  <c:v>39.409999999999997</c:v>
                </c:pt>
                <c:pt idx="45">
                  <c:v>41.54</c:v>
                </c:pt>
                <c:pt idx="46">
                  <c:v>43.22</c:v>
                </c:pt>
                <c:pt idx="47">
                  <c:v>45.41</c:v>
                </c:pt>
                <c:pt idx="48">
                  <c:v>47.63</c:v>
                </c:pt>
                <c:pt idx="49">
                  <c:v>49.89</c:v>
                </c:pt>
                <c:pt idx="50">
                  <c:v>52.2</c:v>
                </c:pt>
                <c:pt idx="51">
                  <c:v>54.6</c:v>
                </c:pt>
                <c:pt idx="52">
                  <c:v>57.09</c:v>
                </c:pt>
                <c:pt idx="53">
                  <c:v>59.67</c:v>
                </c:pt>
                <c:pt idx="54">
                  <c:v>62.32</c:v>
                </c:pt>
                <c:pt idx="55">
                  <c:v>65.03</c:v>
                </c:pt>
                <c:pt idx="56">
                  <c:v>67.77</c:v>
                </c:pt>
                <c:pt idx="57">
                  <c:v>70.53</c:v>
                </c:pt>
                <c:pt idx="58">
                  <c:v>73.31</c:v>
                </c:pt>
                <c:pt idx="59">
                  <c:v>76.08</c:v>
                </c:pt>
                <c:pt idx="60">
                  <c:v>78.84</c:v>
                </c:pt>
                <c:pt idx="61">
                  <c:v>81.58</c:v>
                </c:pt>
                <c:pt idx="62">
                  <c:v>84.3</c:v>
                </c:pt>
                <c:pt idx="63">
                  <c:v>86.98</c:v>
                </c:pt>
                <c:pt idx="64">
                  <c:v>89.63</c:v>
                </c:pt>
                <c:pt idx="65">
                  <c:v>92.24</c:v>
                </c:pt>
                <c:pt idx="66">
                  <c:v>94.83</c:v>
                </c:pt>
                <c:pt idx="67">
                  <c:v>97.39</c:v>
                </c:pt>
                <c:pt idx="68">
                  <c:v>99.94</c:v>
                </c:pt>
                <c:pt idx="69">
                  <c:v>102.47</c:v>
                </c:pt>
                <c:pt idx="70">
                  <c:v>105</c:v>
                </c:pt>
                <c:pt idx="71">
                  <c:v>107.54</c:v>
                </c:pt>
                <c:pt idx="72">
                  <c:v>110.09</c:v>
                </c:pt>
                <c:pt idx="73">
                  <c:v>112.64</c:v>
                </c:pt>
                <c:pt idx="74">
                  <c:v>115.19</c:v>
                </c:pt>
                <c:pt idx="75">
                  <c:v>117.74</c:v>
                </c:pt>
                <c:pt idx="76">
                  <c:v>120.28</c:v>
                </c:pt>
                <c:pt idx="77">
                  <c:v>122.82</c:v>
                </c:pt>
                <c:pt idx="78">
                  <c:v>125.35</c:v>
                </c:pt>
                <c:pt idx="79">
                  <c:v>127.87</c:v>
                </c:pt>
                <c:pt idx="80">
                  <c:v>130.38999999999999</c:v>
                </c:pt>
                <c:pt idx="81">
                  <c:v>132.91</c:v>
                </c:pt>
                <c:pt idx="82">
                  <c:v>135.41</c:v>
                </c:pt>
                <c:pt idx="83">
                  <c:v>137.9</c:v>
                </c:pt>
                <c:pt idx="84">
                  <c:v>140.38</c:v>
                </c:pt>
                <c:pt idx="85">
                  <c:v>142.83000000000001</c:v>
                </c:pt>
                <c:pt idx="86">
                  <c:v>145.26</c:v>
                </c:pt>
                <c:pt idx="87">
                  <c:v>147.66999999999999</c:v>
                </c:pt>
                <c:pt idx="88">
                  <c:v>150.03</c:v>
                </c:pt>
                <c:pt idx="89">
                  <c:v>152.4</c:v>
                </c:pt>
                <c:pt idx="90">
                  <c:v>154.76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Hárok1!$A$31</c:f>
              <c:strCache>
                <c:ptCount val="1"/>
                <c:pt idx="0">
                  <c:v>Druhý pilier 4%, dobrovoľný vstup, naviazanie dôch. veku na dĺžku dožitia, inflačná valorizácia</c:v>
                </c:pt>
              </c:strCache>
            </c:strRef>
          </c:tx>
          <c:marker>
            <c:symbol val="none"/>
          </c:marker>
          <c:val>
            <c:numRef>
              <c:f>Hárok1!$B$33:$CN$33</c:f>
              <c:numCache>
                <c:formatCode>General</c:formatCode>
                <c:ptCount val="91"/>
                <c:pt idx="0">
                  <c:v>1.22</c:v>
                </c:pt>
                <c:pt idx="1">
                  <c:v>2.1800000000000002</c:v>
                </c:pt>
                <c:pt idx="2">
                  <c:v>2.85</c:v>
                </c:pt>
                <c:pt idx="3">
                  <c:v>3.28</c:v>
                </c:pt>
                <c:pt idx="4">
                  <c:v>3.51</c:v>
                </c:pt>
                <c:pt idx="5">
                  <c:v>3.56</c:v>
                </c:pt>
                <c:pt idx="6">
                  <c:v>3.49</c:v>
                </c:pt>
                <c:pt idx="7">
                  <c:v>3.3</c:v>
                </c:pt>
                <c:pt idx="8">
                  <c:v>3.01</c:v>
                </c:pt>
                <c:pt idx="9">
                  <c:v>2.71</c:v>
                </c:pt>
                <c:pt idx="10">
                  <c:v>2.38</c:v>
                </c:pt>
                <c:pt idx="11">
                  <c:v>2.04</c:v>
                </c:pt>
                <c:pt idx="12">
                  <c:v>1.74</c:v>
                </c:pt>
                <c:pt idx="13">
                  <c:v>1.47</c:v>
                </c:pt>
                <c:pt idx="14">
                  <c:v>1.25</c:v>
                </c:pt>
                <c:pt idx="15">
                  <c:v>1.0900000000000001</c:v>
                </c:pt>
                <c:pt idx="16">
                  <c:v>0.97</c:v>
                </c:pt>
                <c:pt idx="17">
                  <c:v>0.91</c:v>
                </c:pt>
                <c:pt idx="18">
                  <c:v>0.91</c:v>
                </c:pt>
                <c:pt idx="19">
                  <c:v>0.94</c:v>
                </c:pt>
                <c:pt idx="20">
                  <c:v>1.03</c:v>
                </c:pt>
                <c:pt idx="21">
                  <c:v>1.17</c:v>
                </c:pt>
                <c:pt idx="22">
                  <c:v>1.36</c:v>
                </c:pt>
                <c:pt idx="23">
                  <c:v>1.6</c:v>
                </c:pt>
                <c:pt idx="24">
                  <c:v>1.9</c:v>
                </c:pt>
                <c:pt idx="25">
                  <c:v>2.23</c:v>
                </c:pt>
                <c:pt idx="26">
                  <c:v>2.62</c:v>
                </c:pt>
                <c:pt idx="27">
                  <c:v>3.06</c:v>
                </c:pt>
                <c:pt idx="28">
                  <c:v>3.56</c:v>
                </c:pt>
                <c:pt idx="29">
                  <c:v>4.0999999999999996</c:v>
                </c:pt>
                <c:pt idx="30">
                  <c:v>4.7</c:v>
                </c:pt>
                <c:pt idx="31">
                  <c:v>5.29</c:v>
                </c:pt>
                <c:pt idx="32">
                  <c:v>5.99</c:v>
                </c:pt>
                <c:pt idx="33">
                  <c:v>6.76</c:v>
                </c:pt>
                <c:pt idx="34">
                  <c:v>7.61</c:v>
                </c:pt>
                <c:pt idx="35">
                  <c:v>8.5399999999999991</c:v>
                </c:pt>
                <c:pt idx="36">
                  <c:v>9.5500000000000007</c:v>
                </c:pt>
                <c:pt idx="37">
                  <c:v>10.63</c:v>
                </c:pt>
                <c:pt idx="38">
                  <c:v>11.66</c:v>
                </c:pt>
                <c:pt idx="39">
                  <c:v>12.86</c:v>
                </c:pt>
                <c:pt idx="40">
                  <c:v>14.15</c:v>
                </c:pt>
                <c:pt idx="41">
                  <c:v>15.52</c:v>
                </c:pt>
                <c:pt idx="42">
                  <c:v>16.95</c:v>
                </c:pt>
                <c:pt idx="43">
                  <c:v>18.440000000000001</c:v>
                </c:pt>
                <c:pt idx="44">
                  <c:v>20.010000000000002</c:v>
                </c:pt>
                <c:pt idx="45">
                  <c:v>21.62</c:v>
                </c:pt>
                <c:pt idx="46">
                  <c:v>23.03</c:v>
                </c:pt>
                <c:pt idx="47">
                  <c:v>24.72</c:v>
                </c:pt>
                <c:pt idx="48">
                  <c:v>26.44</c:v>
                </c:pt>
                <c:pt idx="49">
                  <c:v>28.21</c:v>
                </c:pt>
                <c:pt idx="50">
                  <c:v>30.03</c:v>
                </c:pt>
                <c:pt idx="51">
                  <c:v>31.93</c:v>
                </c:pt>
                <c:pt idx="52">
                  <c:v>33.909999999999997</c:v>
                </c:pt>
                <c:pt idx="53">
                  <c:v>35.979999999999997</c:v>
                </c:pt>
                <c:pt idx="54">
                  <c:v>38.119999999999997</c:v>
                </c:pt>
                <c:pt idx="55">
                  <c:v>40.299999999999997</c:v>
                </c:pt>
                <c:pt idx="56">
                  <c:v>42.52</c:v>
                </c:pt>
                <c:pt idx="57">
                  <c:v>44.75</c:v>
                </c:pt>
                <c:pt idx="58">
                  <c:v>46.98</c:v>
                </c:pt>
                <c:pt idx="59">
                  <c:v>49.2</c:v>
                </c:pt>
                <c:pt idx="60">
                  <c:v>51.42</c:v>
                </c:pt>
                <c:pt idx="61">
                  <c:v>53.61</c:v>
                </c:pt>
                <c:pt idx="62">
                  <c:v>55.77</c:v>
                </c:pt>
                <c:pt idx="63">
                  <c:v>57.9</c:v>
                </c:pt>
                <c:pt idx="64">
                  <c:v>59.99</c:v>
                </c:pt>
                <c:pt idx="65">
                  <c:v>62.05</c:v>
                </c:pt>
                <c:pt idx="66">
                  <c:v>64.09</c:v>
                </c:pt>
                <c:pt idx="67">
                  <c:v>66.11</c:v>
                </c:pt>
                <c:pt idx="68">
                  <c:v>68.11</c:v>
                </c:pt>
                <c:pt idx="69">
                  <c:v>70.11</c:v>
                </c:pt>
                <c:pt idx="70">
                  <c:v>72.12</c:v>
                </c:pt>
                <c:pt idx="71">
                  <c:v>74.150000000000006</c:v>
                </c:pt>
                <c:pt idx="72">
                  <c:v>76.180000000000007</c:v>
                </c:pt>
                <c:pt idx="73">
                  <c:v>78.23</c:v>
                </c:pt>
                <c:pt idx="74">
                  <c:v>80.28</c:v>
                </c:pt>
                <c:pt idx="75">
                  <c:v>82.34</c:v>
                </c:pt>
                <c:pt idx="76">
                  <c:v>84.39</c:v>
                </c:pt>
                <c:pt idx="77">
                  <c:v>86.44</c:v>
                </c:pt>
                <c:pt idx="78">
                  <c:v>88.49</c:v>
                </c:pt>
                <c:pt idx="79">
                  <c:v>90.54</c:v>
                </c:pt>
                <c:pt idx="80">
                  <c:v>92.58</c:v>
                </c:pt>
                <c:pt idx="81">
                  <c:v>94.62</c:v>
                </c:pt>
                <c:pt idx="82">
                  <c:v>96.65</c:v>
                </c:pt>
                <c:pt idx="83">
                  <c:v>98.66</c:v>
                </c:pt>
                <c:pt idx="84">
                  <c:v>100.65</c:v>
                </c:pt>
                <c:pt idx="85">
                  <c:v>102.63</c:v>
                </c:pt>
                <c:pt idx="86">
                  <c:v>104.58</c:v>
                </c:pt>
                <c:pt idx="87">
                  <c:v>106.5</c:v>
                </c:pt>
                <c:pt idx="88">
                  <c:v>108.38</c:v>
                </c:pt>
                <c:pt idx="89">
                  <c:v>110.27</c:v>
                </c:pt>
                <c:pt idx="90">
                  <c:v>112.15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4209792"/>
        <c:axId val="124211584"/>
      </c:lineChart>
      <c:catAx>
        <c:axId val="124209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124211584"/>
        <c:crosses val="autoZero"/>
        <c:auto val="1"/>
        <c:lblAlgn val="ctr"/>
        <c:lblOffset val="100"/>
        <c:noMultiLvlLbl val="0"/>
      </c:catAx>
      <c:valAx>
        <c:axId val="124211584"/>
        <c:scaling>
          <c:orientation val="minMax"/>
          <c:max val="3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4209792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Bilancia (%</a:t>
            </a:r>
            <a:r>
              <a:rPr lang="sk-SK" baseline="0"/>
              <a:t> HDP)</a:t>
            </a:r>
            <a:endParaRPr lang="sk-SK"/>
          </a:p>
        </c:rich>
      </c:tx>
      <c:layout>
        <c:manualLayout>
          <c:xMode val="edge"/>
          <c:yMode val="edge"/>
          <c:x val="0.394268376068376"/>
          <c:y val="0.1631597222222222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0851773504273504"/>
          <c:y val="2.4220486111111113E-2"/>
          <c:w val="0.86163183760683759"/>
          <c:h val="0.93400798611111113"/>
        </c:manualLayout>
      </c:layout>
      <c:lineChart>
        <c:grouping val="standard"/>
        <c:varyColors val="0"/>
        <c:ser>
          <c:idx val="0"/>
          <c:order val="0"/>
          <c:tx>
            <c:strRef>
              <c:f>'č.2 b)'!$A$5</c:f>
              <c:strCache>
                <c:ptCount val="1"/>
                <c:pt idx="0">
                  <c:v>BASELINE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'č.2 b)'!$B$4:$AZ$4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b)'!$B$9:$AZ$9</c:f>
              <c:numCache>
                <c:formatCode>0.00%</c:formatCode>
                <c:ptCount val="51"/>
                <c:pt idx="0">
                  <c:v>-3.0920842148276423E-2</c:v>
                </c:pt>
                <c:pt idx="1">
                  <c:v>-3.148587065434038E-2</c:v>
                </c:pt>
                <c:pt idx="2">
                  <c:v>-2.8635864871264731E-2</c:v>
                </c:pt>
                <c:pt idx="3">
                  <c:v>-2.4342278502915642E-2</c:v>
                </c:pt>
                <c:pt idx="4">
                  <c:v>-2.3835729095367575E-2</c:v>
                </c:pt>
                <c:pt idx="5">
                  <c:v>-2.406183104346199E-2</c:v>
                </c:pt>
                <c:pt idx="6">
                  <c:v>-2.3275038411008163E-2</c:v>
                </c:pt>
                <c:pt idx="7">
                  <c:v>-2.3660846820311832E-2</c:v>
                </c:pt>
                <c:pt idx="8">
                  <c:v>-2.4080588010026042E-2</c:v>
                </c:pt>
                <c:pt idx="9">
                  <c:v>-2.4751790594846043E-2</c:v>
                </c:pt>
                <c:pt idx="10">
                  <c:v>-2.420608148963848E-2</c:v>
                </c:pt>
                <c:pt idx="11">
                  <c:v>-2.3944380384642423E-2</c:v>
                </c:pt>
                <c:pt idx="12">
                  <c:v>-2.4081361314274144E-2</c:v>
                </c:pt>
                <c:pt idx="13">
                  <c:v>-2.4693339905897588E-2</c:v>
                </c:pt>
                <c:pt idx="14">
                  <c:v>-2.5172586839445101E-2</c:v>
                </c:pt>
                <c:pt idx="15">
                  <c:v>-2.5331763177734161E-2</c:v>
                </c:pt>
                <c:pt idx="16">
                  <c:v>-2.5594188936365884E-2</c:v>
                </c:pt>
                <c:pt idx="17">
                  <c:v>-2.4905455169423926E-2</c:v>
                </c:pt>
                <c:pt idx="18">
                  <c:v>-2.42054710948722E-2</c:v>
                </c:pt>
                <c:pt idx="19">
                  <c:v>-2.4195032545729425E-2</c:v>
                </c:pt>
                <c:pt idx="20">
                  <c:v>-2.4553915749383252E-2</c:v>
                </c:pt>
                <c:pt idx="21">
                  <c:v>-2.4978770843745855E-2</c:v>
                </c:pt>
                <c:pt idx="22">
                  <c:v>-2.5329767706734937E-2</c:v>
                </c:pt>
                <c:pt idx="23">
                  <c:v>-2.5640672365683119E-2</c:v>
                </c:pt>
                <c:pt idx="24">
                  <c:v>-2.6197810430321607E-2</c:v>
                </c:pt>
                <c:pt idx="25">
                  <c:v>-2.5851359107770699E-2</c:v>
                </c:pt>
                <c:pt idx="26">
                  <c:v>-2.517356490462553E-2</c:v>
                </c:pt>
                <c:pt idx="27">
                  <c:v>-2.5327030721760325E-2</c:v>
                </c:pt>
                <c:pt idx="28">
                  <c:v>-2.587359300565216E-2</c:v>
                </c:pt>
                <c:pt idx="29">
                  <c:v>-2.6402533572279292E-2</c:v>
                </c:pt>
                <c:pt idx="30">
                  <c:v>-2.6993681936703012E-2</c:v>
                </c:pt>
                <c:pt idx="31">
                  <c:v>-2.8037182886958868E-2</c:v>
                </c:pt>
                <c:pt idx="32">
                  <c:v>-2.7956822059478803E-2</c:v>
                </c:pt>
                <c:pt idx="33">
                  <c:v>-2.7408640927184848E-2</c:v>
                </c:pt>
                <c:pt idx="34">
                  <c:v>-2.797425205598774E-2</c:v>
                </c:pt>
                <c:pt idx="35">
                  <c:v>-2.884195007486675E-2</c:v>
                </c:pt>
                <c:pt idx="36">
                  <c:v>-2.9782278927701182E-2</c:v>
                </c:pt>
                <c:pt idx="37">
                  <c:v>-3.0779336260898141E-2</c:v>
                </c:pt>
                <c:pt idx="38">
                  <c:v>-3.1847173472158298E-2</c:v>
                </c:pt>
                <c:pt idx="39">
                  <c:v>-3.3013690792389618E-2</c:v>
                </c:pt>
                <c:pt idx="40">
                  <c:v>-3.4747801945218738E-2</c:v>
                </c:pt>
                <c:pt idx="41">
                  <c:v>-3.5104552325031069E-2</c:v>
                </c:pt>
                <c:pt idx="42">
                  <c:v>-3.5274847352790427E-2</c:v>
                </c:pt>
                <c:pt idx="43">
                  <c:v>-3.6514966721377023E-2</c:v>
                </c:pt>
                <c:pt idx="44">
                  <c:v>-3.8356191008286473E-2</c:v>
                </c:pt>
                <c:pt idx="45">
                  <c:v>-4.015158635431873E-2</c:v>
                </c:pt>
                <c:pt idx="46">
                  <c:v>-4.2018533873010362E-2</c:v>
                </c:pt>
                <c:pt idx="47">
                  <c:v>-4.3870648060068435E-2</c:v>
                </c:pt>
                <c:pt idx="48">
                  <c:v>-4.5651542405843543E-2</c:v>
                </c:pt>
                <c:pt idx="49">
                  <c:v>-4.6007933998451739E-2</c:v>
                </c:pt>
                <c:pt idx="50">
                  <c:v>-4.6274895029340526E-2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'č.2 b)'!$A$11</c:f>
              <c:strCache>
                <c:ptCount val="1"/>
                <c:pt idx="0">
                  <c:v>REFORMA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'č.2 b)'!$B$4:$AZ$4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b)'!$B$15:$AZ$15</c:f>
              <c:numCache>
                <c:formatCode>0.00%</c:formatCode>
                <c:ptCount val="51"/>
                <c:pt idx="0">
                  <c:v>-3.0920842148276423E-2</c:v>
                </c:pt>
                <c:pt idx="1">
                  <c:v>-3.148587065434038E-2</c:v>
                </c:pt>
                <c:pt idx="2">
                  <c:v>-2.8635864871264731E-2</c:v>
                </c:pt>
                <c:pt idx="3">
                  <c:v>-2.4342278502915642E-2</c:v>
                </c:pt>
                <c:pt idx="4">
                  <c:v>-2.3835729095367575E-2</c:v>
                </c:pt>
                <c:pt idx="5">
                  <c:v>-2.406183104346199E-2</c:v>
                </c:pt>
                <c:pt idx="6">
                  <c:v>-2.3275038411008163E-2</c:v>
                </c:pt>
                <c:pt idx="7">
                  <c:v>-2.368755359938237E-2</c:v>
                </c:pt>
                <c:pt idx="8">
                  <c:v>-2.2908122428495055E-2</c:v>
                </c:pt>
                <c:pt idx="9">
                  <c:v>-2.2382368997695842E-2</c:v>
                </c:pt>
                <c:pt idx="10">
                  <c:v>-2.0667700275086923E-2</c:v>
                </c:pt>
                <c:pt idx="11">
                  <c:v>-2.1587306503380782E-2</c:v>
                </c:pt>
                <c:pt idx="12">
                  <c:v>-2.1348114589456665E-2</c:v>
                </c:pt>
                <c:pt idx="13">
                  <c:v>-2.1133101477706397E-2</c:v>
                </c:pt>
                <c:pt idx="14">
                  <c:v>-2.1324340546792248E-2</c:v>
                </c:pt>
                <c:pt idx="15">
                  <c:v>-2.1744899145706729E-2</c:v>
                </c:pt>
                <c:pt idx="16">
                  <c:v>-2.1117251662157624E-2</c:v>
                </c:pt>
                <c:pt idx="17">
                  <c:v>-1.8836636212220613E-2</c:v>
                </c:pt>
                <c:pt idx="18">
                  <c:v>-1.9014319041741654E-2</c:v>
                </c:pt>
                <c:pt idx="19">
                  <c:v>-1.8837645784609294E-2</c:v>
                </c:pt>
                <c:pt idx="20">
                  <c:v>-1.8516046664122647E-2</c:v>
                </c:pt>
                <c:pt idx="21">
                  <c:v>-1.8700901133877353E-2</c:v>
                </c:pt>
                <c:pt idx="22">
                  <c:v>-1.936664909754103E-2</c:v>
                </c:pt>
                <c:pt idx="23">
                  <c:v>-1.9078004790147908E-2</c:v>
                </c:pt>
                <c:pt idx="24">
                  <c:v>-1.8619848008317723E-2</c:v>
                </c:pt>
                <c:pt idx="25">
                  <c:v>-1.688917136781995E-2</c:v>
                </c:pt>
                <c:pt idx="26">
                  <c:v>-1.7306953385607192E-2</c:v>
                </c:pt>
                <c:pt idx="27">
                  <c:v>-1.6901334746366153E-2</c:v>
                </c:pt>
                <c:pt idx="28">
                  <c:v>-1.6267273644558121E-2</c:v>
                </c:pt>
                <c:pt idx="29">
                  <c:v>-1.6322162549325357E-2</c:v>
                </c:pt>
                <c:pt idx="30">
                  <c:v>-1.693811993446849E-2</c:v>
                </c:pt>
                <c:pt idx="31">
                  <c:v>-1.6639872680272054E-2</c:v>
                </c:pt>
                <c:pt idx="32">
                  <c:v>-1.6008931343926093E-2</c:v>
                </c:pt>
                <c:pt idx="33">
                  <c:v>-1.6284634006540191E-2</c:v>
                </c:pt>
                <c:pt idx="34">
                  <c:v>-1.4920197372177334E-2</c:v>
                </c:pt>
                <c:pt idx="35">
                  <c:v>-1.5906852799008664E-2</c:v>
                </c:pt>
                <c:pt idx="36">
                  <c:v>-1.5847665249521879E-2</c:v>
                </c:pt>
                <c:pt idx="37">
                  <c:v>-1.5439669842333012E-2</c:v>
                </c:pt>
                <c:pt idx="38">
                  <c:v>-1.604854016373685E-2</c:v>
                </c:pt>
                <c:pt idx="39">
                  <c:v>-1.7322980608904248E-2</c:v>
                </c:pt>
                <c:pt idx="40">
                  <c:v>-1.7418070611063277E-2</c:v>
                </c:pt>
                <c:pt idx="41">
                  <c:v>-1.7206419702457683E-2</c:v>
                </c:pt>
                <c:pt idx="42">
                  <c:v>-1.8086030259995271E-2</c:v>
                </c:pt>
                <c:pt idx="43">
                  <c:v>-1.7176454237020244E-2</c:v>
                </c:pt>
                <c:pt idx="44">
                  <c:v>-1.8806767675847096E-2</c:v>
                </c:pt>
                <c:pt idx="45">
                  <c:v>-1.909455430605362E-2</c:v>
                </c:pt>
                <c:pt idx="46">
                  <c:v>-1.9233980595700473E-2</c:v>
                </c:pt>
                <c:pt idx="47">
                  <c:v>-2.0489209036808939E-2</c:v>
                </c:pt>
                <c:pt idx="48">
                  <c:v>-2.2167803609158404E-2</c:v>
                </c:pt>
                <c:pt idx="49">
                  <c:v>-2.4158974373571562E-2</c:v>
                </c:pt>
                <c:pt idx="50">
                  <c:v>-2.462549505306541E-2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4226176"/>
        <c:axId val="124252544"/>
      </c:lineChart>
      <c:catAx>
        <c:axId val="124226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252544"/>
        <c:crosses val="autoZero"/>
        <c:auto val="1"/>
        <c:lblAlgn val="ctr"/>
        <c:lblOffset val="100"/>
        <c:noMultiLvlLbl val="0"/>
      </c:catAx>
      <c:valAx>
        <c:axId val="124252544"/>
        <c:scaling>
          <c:orientation val="minMax"/>
          <c:min val="-6.0000000000000012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226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46047008547008"/>
          <c:y val="0.85943958333333315"/>
          <c:w val="0.50764316239316243"/>
          <c:h val="7.4414583333333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Saldo SP</a:t>
            </a:r>
          </a:p>
        </c:rich>
      </c:tx>
      <c:layout>
        <c:manualLayout>
          <c:xMode val="edge"/>
          <c:yMode val="edge"/>
          <c:x val="0.41055042735042735"/>
          <c:y val="0.15434027777777778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0851773504273504"/>
          <c:y val="2.4220486111111113E-2"/>
          <c:w val="0.86163183760683759"/>
          <c:h val="0.93400798611111113"/>
        </c:manualLayout>
      </c:layout>
      <c:lineChart>
        <c:grouping val="standard"/>
        <c:varyColors val="0"/>
        <c:ser>
          <c:idx val="0"/>
          <c:order val="0"/>
          <c:tx>
            <c:strRef>
              <c:f>'č.2 a) do 2023'!$A$5</c:f>
              <c:strCache>
                <c:ptCount val="1"/>
                <c:pt idx="0">
                  <c:v>BASELINE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'č.2 a) do 2023'!$B$4:$AZ$4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a) do 2023'!$B$9:$AZ$9</c:f>
              <c:numCache>
                <c:formatCode>0.00%</c:formatCode>
                <c:ptCount val="51"/>
                <c:pt idx="0">
                  <c:v>-3.0920842148276423E-2</c:v>
                </c:pt>
                <c:pt idx="1">
                  <c:v>-3.148587065434038E-2</c:v>
                </c:pt>
                <c:pt idx="2">
                  <c:v>-2.8635864871264731E-2</c:v>
                </c:pt>
                <c:pt idx="3">
                  <c:v>-2.4342278502915642E-2</c:v>
                </c:pt>
                <c:pt idx="4">
                  <c:v>-2.3835729095367575E-2</c:v>
                </c:pt>
                <c:pt idx="5">
                  <c:v>-2.406183104346199E-2</c:v>
                </c:pt>
                <c:pt idx="6">
                  <c:v>-2.3275038411008163E-2</c:v>
                </c:pt>
                <c:pt idx="7">
                  <c:v>-2.3660846820311832E-2</c:v>
                </c:pt>
                <c:pt idx="8">
                  <c:v>-2.4080588010026042E-2</c:v>
                </c:pt>
                <c:pt idx="9">
                  <c:v>-2.4751790594846043E-2</c:v>
                </c:pt>
                <c:pt idx="10">
                  <c:v>-2.420608148963848E-2</c:v>
                </c:pt>
                <c:pt idx="11">
                  <c:v>-2.3944380384642423E-2</c:v>
                </c:pt>
                <c:pt idx="12">
                  <c:v>-2.4081361314274144E-2</c:v>
                </c:pt>
                <c:pt idx="13">
                  <c:v>-2.4693339905897588E-2</c:v>
                </c:pt>
                <c:pt idx="14">
                  <c:v>-2.5172586839445101E-2</c:v>
                </c:pt>
                <c:pt idx="15">
                  <c:v>-2.5331763177734161E-2</c:v>
                </c:pt>
                <c:pt idx="16">
                  <c:v>-2.5594188936365884E-2</c:v>
                </c:pt>
                <c:pt idx="17">
                  <c:v>-2.4905455169423926E-2</c:v>
                </c:pt>
                <c:pt idx="18">
                  <c:v>-2.42054710948722E-2</c:v>
                </c:pt>
                <c:pt idx="19">
                  <c:v>-2.4195032545729425E-2</c:v>
                </c:pt>
                <c:pt idx="20">
                  <c:v>-2.4553915749383252E-2</c:v>
                </c:pt>
                <c:pt idx="21">
                  <c:v>-2.4978770843745855E-2</c:v>
                </c:pt>
                <c:pt idx="22">
                  <c:v>-2.5329767706734937E-2</c:v>
                </c:pt>
                <c:pt idx="23">
                  <c:v>-2.5640672365683119E-2</c:v>
                </c:pt>
                <c:pt idx="24">
                  <c:v>-2.6197810430321607E-2</c:v>
                </c:pt>
                <c:pt idx="25">
                  <c:v>-2.5851359107770699E-2</c:v>
                </c:pt>
                <c:pt idx="26">
                  <c:v>-2.517356490462553E-2</c:v>
                </c:pt>
                <c:pt idx="27">
                  <c:v>-2.5327030721760325E-2</c:v>
                </c:pt>
                <c:pt idx="28">
                  <c:v>-2.587359300565216E-2</c:v>
                </c:pt>
                <c:pt idx="29">
                  <c:v>-2.6402533572279292E-2</c:v>
                </c:pt>
                <c:pt idx="30">
                  <c:v>-2.6993681936703012E-2</c:v>
                </c:pt>
                <c:pt idx="31">
                  <c:v>-2.8037182886958868E-2</c:v>
                </c:pt>
                <c:pt idx="32">
                  <c:v>-2.7956822059478803E-2</c:v>
                </c:pt>
                <c:pt idx="33">
                  <c:v>-2.7408640927184848E-2</c:v>
                </c:pt>
                <c:pt idx="34">
                  <c:v>-2.797425205598774E-2</c:v>
                </c:pt>
                <c:pt idx="35">
                  <c:v>-2.884195007486675E-2</c:v>
                </c:pt>
                <c:pt idx="36">
                  <c:v>-2.9782278927701182E-2</c:v>
                </c:pt>
                <c:pt idx="37">
                  <c:v>-3.0779336260898141E-2</c:v>
                </c:pt>
                <c:pt idx="38">
                  <c:v>-3.1847173472158298E-2</c:v>
                </c:pt>
                <c:pt idx="39">
                  <c:v>-3.3013690792389618E-2</c:v>
                </c:pt>
                <c:pt idx="40">
                  <c:v>-3.4747801945218738E-2</c:v>
                </c:pt>
                <c:pt idx="41">
                  <c:v>-3.5104552325031069E-2</c:v>
                </c:pt>
                <c:pt idx="42">
                  <c:v>-3.5274847352790427E-2</c:v>
                </c:pt>
                <c:pt idx="43">
                  <c:v>-3.6514966721377023E-2</c:v>
                </c:pt>
                <c:pt idx="44">
                  <c:v>-3.8356191008286473E-2</c:v>
                </c:pt>
                <c:pt idx="45">
                  <c:v>-4.015158635431873E-2</c:v>
                </c:pt>
                <c:pt idx="46">
                  <c:v>-4.2018533873010362E-2</c:v>
                </c:pt>
                <c:pt idx="47">
                  <c:v>-4.3870648060068435E-2</c:v>
                </c:pt>
                <c:pt idx="48">
                  <c:v>-4.5651542405843543E-2</c:v>
                </c:pt>
                <c:pt idx="49">
                  <c:v>-4.6007933998451739E-2</c:v>
                </c:pt>
                <c:pt idx="50">
                  <c:v>-4.6274895029340526E-2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'č.2 a) do 2023'!$A$11</c:f>
              <c:strCache>
                <c:ptCount val="1"/>
                <c:pt idx="0">
                  <c:v>REFORMA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'č.2 a) do 2023'!$B$4:$AZ$4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a) do 2023'!$B$15:$AZ$15</c:f>
              <c:numCache>
                <c:formatCode>0.00%</c:formatCode>
                <c:ptCount val="51"/>
                <c:pt idx="0">
                  <c:v>-3.0920842148276423E-2</c:v>
                </c:pt>
                <c:pt idx="1">
                  <c:v>-3.148587065434038E-2</c:v>
                </c:pt>
                <c:pt idx="2">
                  <c:v>-2.8635864871264731E-2</c:v>
                </c:pt>
                <c:pt idx="3">
                  <c:v>-2.4342278502915642E-2</c:v>
                </c:pt>
                <c:pt idx="4">
                  <c:v>-2.3835729095367575E-2</c:v>
                </c:pt>
                <c:pt idx="5">
                  <c:v>-2.406183104346199E-2</c:v>
                </c:pt>
                <c:pt idx="6">
                  <c:v>-2.3275038411008163E-2</c:v>
                </c:pt>
                <c:pt idx="7">
                  <c:v>-2.368755359938237E-2</c:v>
                </c:pt>
                <c:pt idx="8">
                  <c:v>-2.2908122428495055E-2</c:v>
                </c:pt>
                <c:pt idx="9">
                  <c:v>-2.2382368997695842E-2</c:v>
                </c:pt>
                <c:pt idx="10">
                  <c:v>-2.0667700275086923E-2</c:v>
                </c:pt>
                <c:pt idx="11">
                  <c:v>-2.1587306503380782E-2</c:v>
                </c:pt>
                <c:pt idx="12">
                  <c:v>-2.1348114589456665E-2</c:v>
                </c:pt>
                <c:pt idx="13">
                  <c:v>-2.1133101477706397E-2</c:v>
                </c:pt>
                <c:pt idx="14">
                  <c:v>-2.1323812432987019E-2</c:v>
                </c:pt>
                <c:pt idx="15">
                  <c:v>-2.163337955047831E-2</c:v>
                </c:pt>
                <c:pt idx="16">
                  <c:v>-2.1898291359770096E-2</c:v>
                </c:pt>
                <c:pt idx="17">
                  <c:v>-2.2308251901224825E-2</c:v>
                </c:pt>
                <c:pt idx="18">
                  <c:v>-2.183811746578624E-2</c:v>
                </c:pt>
                <c:pt idx="19">
                  <c:v>-2.1333279654924153E-2</c:v>
                </c:pt>
                <c:pt idx="20">
                  <c:v>-2.1489429947447271E-2</c:v>
                </c:pt>
                <c:pt idx="21">
                  <c:v>-2.1935451625177946E-2</c:v>
                </c:pt>
                <c:pt idx="22">
                  <c:v>-2.2320469646085465E-2</c:v>
                </c:pt>
                <c:pt idx="23">
                  <c:v>-2.2689302325941574E-2</c:v>
                </c:pt>
                <c:pt idx="24">
                  <c:v>-2.319197602797312E-2</c:v>
                </c:pt>
                <c:pt idx="25">
                  <c:v>-2.2800530077545768E-2</c:v>
                </c:pt>
                <c:pt idx="26">
                  <c:v>-2.2086865067309426E-2</c:v>
                </c:pt>
                <c:pt idx="27">
                  <c:v>-2.2162608129840056E-2</c:v>
                </c:pt>
                <c:pt idx="28">
                  <c:v>-2.2568588827265354E-2</c:v>
                </c:pt>
                <c:pt idx="29">
                  <c:v>-2.2990719550751576E-2</c:v>
                </c:pt>
                <c:pt idx="30">
                  <c:v>-2.3501424207918072E-2</c:v>
                </c:pt>
                <c:pt idx="31">
                  <c:v>-2.4078473261527664E-2</c:v>
                </c:pt>
                <c:pt idx="32">
                  <c:v>-2.5061802942505026E-2</c:v>
                </c:pt>
                <c:pt idx="33">
                  <c:v>-2.4988800016031043E-2</c:v>
                </c:pt>
                <c:pt idx="34">
                  <c:v>-2.4459241832017378E-2</c:v>
                </c:pt>
                <c:pt idx="35">
                  <c:v>-2.49814271502104E-2</c:v>
                </c:pt>
                <c:pt idx="36">
                  <c:v>-2.5868109124958509E-2</c:v>
                </c:pt>
                <c:pt idx="37">
                  <c:v>-2.6808571378202854E-2</c:v>
                </c:pt>
                <c:pt idx="38">
                  <c:v>-2.7795880121220397E-2</c:v>
                </c:pt>
                <c:pt idx="39">
                  <c:v>-2.8883688483959905E-2</c:v>
                </c:pt>
                <c:pt idx="40">
                  <c:v>-3.0088339864532673E-2</c:v>
                </c:pt>
                <c:pt idx="41">
                  <c:v>-3.1827461428659082E-2</c:v>
                </c:pt>
                <c:pt idx="42">
                  <c:v>-3.2185563081598256E-2</c:v>
                </c:pt>
                <c:pt idx="43">
                  <c:v>-3.2353445304263304E-2</c:v>
                </c:pt>
                <c:pt idx="44">
                  <c:v>-3.362477273483231E-2</c:v>
                </c:pt>
                <c:pt idx="45">
                  <c:v>-3.5456341449184005E-2</c:v>
                </c:pt>
                <c:pt idx="46">
                  <c:v>-3.7224117995956207E-2</c:v>
                </c:pt>
                <c:pt idx="47">
                  <c:v>-3.9101597445164629E-2</c:v>
                </c:pt>
                <c:pt idx="48">
                  <c:v>-4.0937283339400478E-2</c:v>
                </c:pt>
                <c:pt idx="49">
                  <c:v>-4.2722429031790285E-2</c:v>
                </c:pt>
                <c:pt idx="50">
                  <c:v>-4.3067240426074294E-2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4279808"/>
        <c:axId val="124289792"/>
      </c:lineChart>
      <c:catAx>
        <c:axId val="124279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289792"/>
        <c:crosses val="autoZero"/>
        <c:auto val="1"/>
        <c:lblAlgn val="ctr"/>
        <c:lblOffset val="100"/>
        <c:noMultiLvlLbl val="0"/>
      </c:catAx>
      <c:valAx>
        <c:axId val="124289792"/>
        <c:scaling>
          <c:orientation val="minMax"/>
          <c:min val="-6.0000000000000012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279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46047008547008"/>
          <c:y val="0.85943958333333315"/>
          <c:w val="0.50764316239316243"/>
          <c:h val="7.4414583333333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Bilancia (% HDP)</a:t>
            </a:r>
          </a:p>
        </c:rich>
      </c:tx>
      <c:layout>
        <c:manualLayout>
          <c:xMode val="edge"/>
          <c:yMode val="edge"/>
          <c:x val="0.36713162393162391"/>
          <c:y val="0.19843749999999999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0851773504273504"/>
          <c:y val="2.6855208333333349E-2"/>
          <c:w val="0.86163183760683759"/>
          <c:h val="0.94282743055555573"/>
        </c:manualLayout>
      </c:layout>
      <c:lineChart>
        <c:grouping val="standard"/>
        <c:varyColors val="0"/>
        <c:ser>
          <c:idx val="0"/>
          <c:order val="0"/>
          <c:tx>
            <c:strRef>
              <c:f>č.3!$A$5</c:f>
              <c:strCache>
                <c:ptCount val="1"/>
                <c:pt idx="0">
                  <c:v>BASELINE (Ageing report 2012)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č.3!$B$4:$AZ$4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č.3!$B$9:$AZ$9</c:f>
              <c:numCache>
                <c:formatCode>0.00%</c:formatCode>
                <c:ptCount val="51"/>
                <c:pt idx="0">
                  <c:v>-3.0920842148276423E-2</c:v>
                </c:pt>
                <c:pt idx="1">
                  <c:v>-3.1488433121572103E-2</c:v>
                </c:pt>
                <c:pt idx="2">
                  <c:v>-2.86355544927673E-2</c:v>
                </c:pt>
                <c:pt idx="3">
                  <c:v>-2.4504344068803613E-2</c:v>
                </c:pt>
                <c:pt idx="4">
                  <c:v>-2.4151312573782842E-2</c:v>
                </c:pt>
                <c:pt idx="5">
                  <c:v>-2.4537410862491463E-2</c:v>
                </c:pt>
                <c:pt idx="6">
                  <c:v>-2.3734828689508131E-2</c:v>
                </c:pt>
                <c:pt idx="7">
                  <c:v>-2.4128358963453583E-2</c:v>
                </c:pt>
                <c:pt idx="8">
                  <c:v>-2.4557741628418249E-2</c:v>
                </c:pt>
                <c:pt idx="9">
                  <c:v>-2.5244048603096654E-2</c:v>
                </c:pt>
                <c:pt idx="10">
                  <c:v>-2.4689494738340874E-2</c:v>
                </c:pt>
                <c:pt idx="11">
                  <c:v>-2.4424055357200096E-2</c:v>
                </c:pt>
                <c:pt idx="12">
                  <c:v>-2.4565093405137295E-2</c:v>
                </c:pt>
                <c:pt idx="13">
                  <c:v>-2.5190690965496969E-2</c:v>
                </c:pt>
                <c:pt idx="14">
                  <c:v>-2.5681064244839361E-2</c:v>
                </c:pt>
                <c:pt idx="15">
                  <c:v>-2.5845044638951056E-2</c:v>
                </c:pt>
                <c:pt idx="16">
                  <c:v>-2.6114292236347758E-2</c:v>
                </c:pt>
                <c:pt idx="17">
                  <c:v>-2.5412575929919939E-2</c:v>
                </c:pt>
                <c:pt idx="18">
                  <c:v>-2.4698765896592055E-2</c:v>
                </c:pt>
                <c:pt idx="19">
                  <c:v>-2.46881201606255E-2</c:v>
                </c:pt>
                <c:pt idx="20">
                  <c:v>-2.5053731278163696E-2</c:v>
                </c:pt>
                <c:pt idx="21">
                  <c:v>-2.5485854578235913E-2</c:v>
                </c:pt>
                <c:pt idx="22">
                  <c:v>-2.5842337979062033E-2</c:v>
                </c:pt>
                <c:pt idx="23">
                  <c:v>-2.6157637057230586E-2</c:v>
                </c:pt>
                <c:pt idx="24">
                  <c:v>-2.6723823173808739E-2</c:v>
                </c:pt>
                <c:pt idx="25">
                  <c:v>-2.6367943124043981E-2</c:v>
                </c:pt>
                <c:pt idx="26">
                  <c:v>-2.5673894125674265E-2</c:v>
                </c:pt>
                <c:pt idx="27">
                  <c:v>-2.5827384862301711E-2</c:v>
                </c:pt>
                <c:pt idx="28">
                  <c:v>-2.6381509094796529E-2</c:v>
                </c:pt>
                <c:pt idx="29">
                  <c:v>-2.6917321763029849E-2</c:v>
                </c:pt>
                <c:pt idx="30">
                  <c:v>-2.751621591889461E-2</c:v>
                </c:pt>
                <c:pt idx="31">
                  <c:v>-2.8575822962389488E-2</c:v>
                </c:pt>
                <c:pt idx="32">
                  <c:v>-2.8489739100909184E-2</c:v>
                </c:pt>
                <c:pt idx="33">
                  <c:v>-2.7926919839327352E-2</c:v>
                </c:pt>
                <c:pt idx="34">
                  <c:v>-2.8498870291930573E-2</c:v>
                </c:pt>
                <c:pt idx="35">
                  <c:v>-2.9378312653402516E-2</c:v>
                </c:pt>
                <c:pt idx="36">
                  <c:v>-3.0331397564409661E-2</c:v>
                </c:pt>
                <c:pt idx="37">
                  <c:v>-3.1341944924592698E-2</c:v>
                </c:pt>
                <c:pt idx="38">
                  <c:v>-3.242427400515125E-2</c:v>
                </c:pt>
                <c:pt idx="39">
                  <c:v>-3.3606867588572349E-2</c:v>
                </c:pt>
                <c:pt idx="40">
                  <c:v>-3.5366934535085388E-2</c:v>
                </c:pt>
                <c:pt idx="41">
                  <c:v>-3.5724933273189284E-2</c:v>
                </c:pt>
                <c:pt idx="42">
                  <c:v>-3.5893286591275164E-2</c:v>
                </c:pt>
                <c:pt idx="43">
                  <c:v>-3.7150226125639105E-2</c:v>
                </c:pt>
                <c:pt idx="44">
                  <c:v>-3.9018619561167221E-2</c:v>
                </c:pt>
                <c:pt idx="45">
                  <c:v>-4.0840230737020082E-2</c:v>
                </c:pt>
                <c:pt idx="46">
                  <c:v>-4.2734553013154486E-2</c:v>
                </c:pt>
                <c:pt idx="47">
                  <c:v>-4.4613690269075981E-2</c:v>
                </c:pt>
                <c:pt idx="48">
                  <c:v>-4.6420477967439741E-2</c:v>
                </c:pt>
                <c:pt idx="49">
                  <c:v>-4.6778858480161035E-2</c:v>
                </c:pt>
                <c:pt idx="50">
                  <c:v>-4.7046728912657383E-2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č.3!$A$11</c:f>
              <c:strCache>
                <c:ptCount val="1"/>
                <c:pt idx="0">
                  <c:v>REFORMA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č.3!$B$4:$AZ$4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č.3!$B$15:$AZ$15</c:f>
              <c:numCache>
                <c:formatCode>0.00%</c:formatCode>
                <c:ptCount val="51"/>
                <c:pt idx="0">
                  <c:v>-3.0920842148276423E-2</c:v>
                </c:pt>
                <c:pt idx="1">
                  <c:v>-3.1488433121572103E-2</c:v>
                </c:pt>
                <c:pt idx="2">
                  <c:v>-2.86355544927673E-2</c:v>
                </c:pt>
                <c:pt idx="3">
                  <c:v>-2.4504344068803613E-2</c:v>
                </c:pt>
                <c:pt idx="4">
                  <c:v>-2.4151312573782842E-2</c:v>
                </c:pt>
                <c:pt idx="5">
                  <c:v>-2.4537410862491463E-2</c:v>
                </c:pt>
                <c:pt idx="6">
                  <c:v>-2.3734828689508131E-2</c:v>
                </c:pt>
                <c:pt idx="7">
                  <c:v>-2.4084477695409098E-2</c:v>
                </c:pt>
                <c:pt idx="8">
                  <c:v>-2.4409888538734763E-2</c:v>
                </c:pt>
                <c:pt idx="9">
                  <c:v>-2.4948792513348229E-2</c:v>
                </c:pt>
                <c:pt idx="10">
                  <c:v>-2.4228533063237544E-2</c:v>
                </c:pt>
                <c:pt idx="11">
                  <c:v>-2.3778839365025485E-2</c:v>
                </c:pt>
                <c:pt idx="12">
                  <c:v>-2.3725124263262537E-2</c:v>
                </c:pt>
                <c:pt idx="13">
                  <c:v>-2.4172170596206001E-2</c:v>
                </c:pt>
                <c:pt idx="14">
                  <c:v>-2.4497546069252682E-2</c:v>
                </c:pt>
                <c:pt idx="15">
                  <c:v>-2.4485079918860675E-2</c:v>
                </c:pt>
                <c:pt idx="16">
                  <c:v>-2.4536493628659561E-2</c:v>
                </c:pt>
                <c:pt idx="17">
                  <c:v>-2.3652045025110563E-2</c:v>
                </c:pt>
                <c:pt idx="18">
                  <c:v>-2.2766034467375539E-2</c:v>
                </c:pt>
                <c:pt idx="19">
                  <c:v>-2.2554144507517186E-2</c:v>
                </c:pt>
                <c:pt idx="20">
                  <c:v>-2.2751124096552985E-2</c:v>
                </c:pt>
                <c:pt idx="21">
                  <c:v>-2.2998270338946018E-2</c:v>
                </c:pt>
                <c:pt idx="22">
                  <c:v>-2.3187045661898623E-2</c:v>
                </c:pt>
                <c:pt idx="23">
                  <c:v>-2.3308206231308325E-2</c:v>
                </c:pt>
                <c:pt idx="24">
                  <c:v>-2.3664917080193054E-2</c:v>
                </c:pt>
                <c:pt idx="25">
                  <c:v>-2.3096859865662102E-2</c:v>
                </c:pt>
                <c:pt idx="26">
                  <c:v>-2.2276781367542062E-2</c:v>
                </c:pt>
                <c:pt idx="27">
                  <c:v>-2.2225205755182359E-2</c:v>
                </c:pt>
                <c:pt idx="28">
                  <c:v>-2.2512714484860238E-2</c:v>
                </c:pt>
                <c:pt idx="29">
                  <c:v>-2.283309409853234E-2</c:v>
                </c:pt>
                <c:pt idx="30">
                  <c:v>-2.3206551714335416E-2</c:v>
                </c:pt>
                <c:pt idx="31">
                  <c:v>-2.3994576456734584E-2</c:v>
                </c:pt>
                <c:pt idx="32">
                  <c:v>-2.3638199553956532E-2</c:v>
                </c:pt>
                <c:pt idx="33">
                  <c:v>-2.2831153544316043E-2</c:v>
                </c:pt>
                <c:pt idx="34">
                  <c:v>-2.3068540734630813E-2</c:v>
                </c:pt>
                <c:pt idx="35">
                  <c:v>-2.3610877814767506E-2</c:v>
                </c:pt>
                <c:pt idx="36">
                  <c:v>-2.4250166056224633E-2</c:v>
                </c:pt>
                <c:pt idx="37">
                  <c:v>-2.4918580369043493E-2</c:v>
                </c:pt>
                <c:pt idx="38">
                  <c:v>-2.5616265775615536E-2</c:v>
                </c:pt>
                <c:pt idx="39">
                  <c:v>-2.6396912967606233E-2</c:v>
                </c:pt>
                <c:pt idx="40">
                  <c:v>-2.7634000881142935E-2</c:v>
                </c:pt>
                <c:pt idx="41">
                  <c:v>-2.7552878071286403E-2</c:v>
                </c:pt>
                <c:pt idx="42">
                  <c:v>-2.7316205202848554E-2</c:v>
                </c:pt>
                <c:pt idx="43">
                  <c:v>-2.8088112945092558E-2</c:v>
                </c:pt>
                <c:pt idx="44">
                  <c:v>-2.9435700266187241E-2</c:v>
                </c:pt>
                <c:pt idx="45">
                  <c:v>-3.070070609738159E-2</c:v>
                </c:pt>
                <c:pt idx="46">
                  <c:v>-3.2042437960049228E-2</c:v>
                </c:pt>
                <c:pt idx="47">
                  <c:v>-3.3346405805725426E-2</c:v>
                </c:pt>
                <c:pt idx="48">
                  <c:v>-3.4587389161580606E-2</c:v>
                </c:pt>
                <c:pt idx="49">
                  <c:v>-3.4509963385183619E-2</c:v>
                </c:pt>
                <c:pt idx="50">
                  <c:v>-3.4360865072094439E-2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494976"/>
        <c:axId val="128500864"/>
      </c:lineChart>
      <c:catAx>
        <c:axId val="128494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500864"/>
        <c:crosses val="autoZero"/>
        <c:auto val="1"/>
        <c:lblAlgn val="ctr"/>
        <c:lblOffset val="100"/>
        <c:noMultiLvlLbl val="0"/>
      </c:catAx>
      <c:valAx>
        <c:axId val="128500864"/>
        <c:scaling>
          <c:orientation val="minMax"/>
          <c:min val="-6.0000000000000012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494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60149572649572"/>
          <c:y val="0.86384930555555539"/>
          <c:w val="0.50764316239316243"/>
          <c:h val="7.4414583333333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400" b="1">
                <a:solidFill>
                  <a:sysClr val="windowText" lastClr="000000"/>
                </a:solidFill>
              </a:rPr>
              <a:t>Hrubá</a:t>
            </a:r>
            <a:r>
              <a:rPr lang="sk-SK" sz="1400" b="1" baseline="0">
                <a:solidFill>
                  <a:sysClr val="windowText" lastClr="000000"/>
                </a:solidFill>
              </a:rPr>
              <a:t> miera náhrady (človek iba v I. pilieri, 40 rokov kariéry a POMB=1)</a:t>
            </a:r>
            <a:endParaRPr lang="sk-SK" sz="1400" b="1">
              <a:solidFill>
                <a:sysClr val="windowText" lastClr="000000"/>
              </a:solidFill>
            </a:endParaRPr>
          </a:p>
        </c:rich>
      </c:tx>
      <c:layout>
        <c:manualLayout>
          <c:xMode val="edge"/>
          <c:yMode val="edge"/>
          <c:x val="0.14450024455133431"/>
          <c:y val="0.68076319444444444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8.7606864585725253E-2"/>
          <c:y val="3.7565754122454789E-2"/>
          <c:w val="0.8660520671204508"/>
          <c:h val="0.81672638888888871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č.3_alfa!$B$5:$AZ$5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č.3_alfa!$B$13:$AZ$13</c:f>
              <c:numCache>
                <c:formatCode>0.0%</c:formatCode>
                <c:ptCount val="51"/>
                <c:pt idx="0">
                  <c:v>0.47982314694408329</c:v>
                </c:pt>
                <c:pt idx="1">
                  <c:v>0.48657510784883096</c:v>
                </c:pt>
                <c:pt idx="2">
                  <c:v>0.48007077672724613</c:v>
                </c:pt>
                <c:pt idx="3">
                  <c:v>0.47858712456683872</c:v>
                </c:pt>
                <c:pt idx="4">
                  <c:v>0.47934538248063008</c:v>
                </c:pt>
                <c:pt idx="5">
                  <c:v>0.4802407976622326</c:v>
                </c:pt>
                <c:pt idx="6">
                  <c:v>0.48270225169234859</c:v>
                </c:pt>
                <c:pt idx="7">
                  <c:v>0.47871146314638813</c:v>
                </c:pt>
                <c:pt idx="8">
                  <c:v>0.47461929498784794</c:v>
                </c:pt>
                <c:pt idx="9">
                  <c:v>0.47065168070971247</c:v>
                </c:pt>
                <c:pt idx="10">
                  <c:v>0.46702773822855598</c:v>
                </c:pt>
                <c:pt idx="11">
                  <c:v>0.46532731957422724</c:v>
                </c:pt>
                <c:pt idx="12">
                  <c:v>0.46394322188909126</c:v>
                </c:pt>
                <c:pt idx="13">
                  <c:v>0.46289199795044633</c:v>
                </c:pt>
                <c:pt idx="14">
                  <c:v>0.46207689862811424</c:v>
                </c:pt>
                <c:pt idx="15">
                  <c:v>0.46145817948654</c:v>
                </c:pt>
                <c:pt idx="16">
                  <c:v>0.45928789352945376</c:v>
                </c:pt>
                <c:pt idx="17">
                  <c:v>0.45725628760495207</c:v>
                </c:pt>
                <c:pt idx="18">
                  <c:v>0.45682828325075703</c:v>
                </c:pt>
                <c:pt idx="19">
                  <c:v>0.45645100643283004</c:v>
                </c:pt>
                <c:pt idx="20">
                  <c:v>0.45611320582998538</c:v>
                </c:pt>
                <c:pt idx="21">
                  <c:v>0.45548530257055347</c:v>
                </c:pt>
                <c:pt idx="22">
                  <c:v>0.45493646964454076</c:v>
                </c:pt>
                <c:pt idx="23">
                  <c:v>0.45293492097067961</c:v>
                </c:pt>
                <c:pt idx="24">
                  <c:v>0.45096936813600375</c:v>
                </c:pt>
                <c:pt idx="25">
                  <c:v>0.44896655308944577</c:v>
                </c:pt>
                <c:pt idx="26">
                  <c:v>0.44828680991809672</c:v>
                </c:pt>
                <c:pt idx="27">
                  <c:v>0.44743496034816038</c:v>
                </c:pt>
                <c:pt idx="28">
                  <c:v>0.4463475839775814</c:v>
                </c:pt>
                <c:pt idx="29">
                  <c:v>0.44499442863834493</c:v>
                </c:pt>
                <c:pt idx="30">
                  <c:v>0.44336872015580026</c:v>
                </c:pt>
                <c:pt idx="31">
                  <c:v>0.44018082847952239</c:v>
                </c:pt>
                <c:pt idx="32">
                  <c:v>0.43680263170178685</c:v>
                </c:pt>
                <c:pt idx="33">
                  <c:v>0.43492161331828838</c:v>
                </c:pt>
                <c:pt idx="34">
                  <c:v>0.43298440796288057</c:v>
                </c:pt>
                <c:pt idx="35">
                  <c:v>0.43101557676429791</c:v>
                </c:pt>
                <c:pt idx="36">
                  <c:v>0.42906091719063649</c:v>
                </c:pt>
                <c:pt idx="37">
                  <c:v>0.42718167647952776</c:v>
                </c:pt>
                <c:pt idx="38">
                  <c:v>0.42382570493054472</c:v>
                </c:pt>
                <c:pt idx="39">
                  <c:v>0.42060291597119615</c:v>
                </c:pt>
                <c:pt idx="40">
                  <c:v>0.41753580994829559</c:v>
                </c:pt>
                <c:pt idx="41">
                  <c:v>0.41459971407065921</c:v>
                </c:pt>
                <c:pt idx="42">
                  <c:v>0.41309137631759291</c:v>
                </c:pt>
                <c:pt idx="43">
                  <c:v>0.41166000546231041</c:v>
                </c:pt>
                <c:pt idx="44">
                  <c:v>0.41034169379461916</c:v>
                </c:pt>
                <c:pt idx="45">
                  <c:v>0.40915443297050508</c:v>
                </c:pt>
                <c:pt idx="46">
                  <c:v>0.40812199677901156</c:v>
                </c:pt>
                <c:pt idx="47">
                  <c:v>0.4059589265069436</c:v>
                </c:pt>
                <c:pt idx="48">
                  <c:v>0.40399767473793202</c:v>
                </c:pt>
                <c:pt idx="49">
                  <c:v>0.4022338372264066</c:v>
                </c:pt>
                <c:pt idx="50">
                  <c:v>0.40174312353100605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9443712"/>
        <c:axId val="129445248"/>
      </c:lineChart>
      <c:catAx>
        <c:axId val="129443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9445248"/>
        <c:crosses val="autoZero"/>
        <c:auto val="1"/>
        <c:lblAlgn val="ctr"/>
        <c:lblOffset val="100"/>
        <c:noMultiLvlLbl val="0"/>
      </c:catAx>
      <c:valAx>
        <c:axId val="129445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9443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1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50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676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937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86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260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42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92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54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84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8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907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ľ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abuľky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sk-SK" alt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sk-SK" alt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B9A47A7-80BB-4E43-8828-3FF1C4639900}" type="slidenum">
              <a:rPr lang="sk-SK" altLang="en-US"/>
              <a:pPr/>
              <a:t>‹#›</a:t>
            </a:fld>
            <a:endParaRPr lang="sk-SK" altLang="en-US"/>
          </a:p>
        </p:txBody>
      </p:sp>
    </p:spTree>
    <p:extLst>
      <p:ext uri="{BB962C8B-B14F-4D97-AF65-F5344CB8AC3E}">
        <p14:creationId xmlns:p14="http://schemas.microsoft.com/office/powerpoint/2010/main" val="1840522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70E2D-A7C5-4464-9750-6D7E14BD6125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6B8E5-80FD-40ED-86F4-9CE8BF63C0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98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992888" cy="1470025"/>
          </a:xfrm>
        </p:spPr>
        <p:txBody>
          <a:bodyPr>
            <a:noAutofit/>
          </a:bodyPr>
          <a:lstStyle/>
          <a:p>
            <a:pPr algn="l"/>
            <a:r>
              <a:rPr lang="sk-SK" b="1" u="sng" dirty="0" smtClean="0"/>
              <a:t>Reformné možnosti a dlhodobé prognózy </a:t>
            </a:r>
            <a:r>
              <a:rPr lang="sk-SK" b="1" u="sng" dirty="0" smtClean="0"/>
              <a:t>finančnej </a:t>
            </a:r>
            <a:r>
              <a:rPr lang="sk-SK" b="1" u="sng" dirty="0" smtClean="0"/>
              <a:t>stability penzijného systému v SR</a:t>
            </a:r>
            <a:endParaRPr lang="en-US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13.11.2013, Stará Turá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69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Obsah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sk-SK" dirty="0" smtClean="0"/>
              <a:t>Reformné možnosti (ako pripraviť penzijný systém na starnutie obyvateľstva?)</a:t>
            </a:r>
          </a:p>
          <a:p>
            <a:r>
              <a:rPr lang="sk-SK" dirty="0" smtClean="0"/>
              <a:t>Skúsenosti Slovenska</a:t>
            </a:r>
          </a:p>
          <a:p>
            <a:r>
              <a:rPr lang="sk-SK" dirty="0" smtClean="0"/>
              <a:t>Doterajšia bilancia penzijného systému</a:t>
            </a:r>
          </a:p>
          <a:p>
            <a:r>
              <a:rPr lang="sk-SK" dirty="0" smtClean="0"/>
              <a:t>Dlhodobé prognózy finančnej stability</a:t>
            </a:r>
          </a:p>
          <a:p>
            <a:r>
              <a:rPr lang="sk-SK" dirty="0" smtClean="0"/>
              <a:t>Budúce reformy?</a:t>
            </a:r>
          </a:p>
          <a:p>
            <a:r>
              <a:rPr lang="sk-SK" dirty="0" smtClean="0"/>
              <a:t>Kalkulačka na ozdravenie verejných financií</a:t>
            </a:r>
          </a:p>
          <a:p>
            <a:r>
              <a:rPr lang="sk-SK" dirty="0" smtClean="0"/>
              <a:t>Krátkodobé prognózy EK pre štáty V4</a:t>
            </a:r>
          </a:p>
          <a:p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08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Reformné možnosti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405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sk-SK" dirty="0" smtClean="0"/>
              <a:t>Východisko: Dávkovo definovaný priebežný systém je kvôli starnutiu obyvateľstva neudržateľný. Možné riešenia:</a:t>
            </a:r>
          </a:p>
          <a:p>
            <a:pPr marL="571500" indent="-514350">
              <a:buFont typeface="+mj-lt"/>
              <a:buAutoNum type="arabicPeriod"/>
            </a:pPr>
            <a:r>
              <a:rPr lang="sk-SK" dirty="0" smtClean="0"/>
              <a:t>Parametrické zmeny </a:t>
            </a:r>
          </a:p>
          <a:p>
            <a:pPr lvl="1"/>
            <a:r>
              <a:rPr lang="sk-SK" dirty="0" smtClean="0"/>
              <a:t>Zmena odvodov, dôchodkového veku, valorizácie, atď.</a:t>
            </a:r>
          </a:p>
          <a:p>
            <a:pPr lvl="1"/>
            <a:r>
              <a:rPr lang="sk-SK" dirty="0" smtClean="0"/>
              <a:t>Dilema: Zásluhovosť </a:t>
            </a:r>
            <a:r>
              <a:rPr lang="sk-SK" dirty="0" err="1" smtClean="0"/>
              <a:t>vs</a:t>
            </a:r>
            <a:r>
              <a:rPr lang="sk-SK" dirty="0" smtClean="0"/>
              <a:t>. Solidarita</a:t>
            </a:r>
          </a:p>
          <a:p>
            <a:pPr lvl="1"/>
            <a:r>
              <a:rPr lang="sk-SK" dirty="0" smtClean="0"/>
              <a:t>Riziká: Politická priechodnosť, odďaľovanie zmien, spomaľovanie ekon. rastu</a:t>
            </a:r>
          </a:p>
          <a:p>
            <a:pPr lvl="1"/>
            <a:r>
              <a:rPr lang="sk-SK" dirty="0" smtClean="0"/>
              <a:t>Nemecko, SR, ČR, Slovinsko, atď.</a:t>
            </a:r>
          </a:p>
          <a:p>
            <a:pPr marL="571500" indent="-514350">
              <a:buFont typeface="+mj-lt"/>
              <a:buAutoNum type="arabicPeriod"/>
            </a:pPr>
            <a:r>
              <a:rPr lang="sk-SK" dirty="0" smtClean="0"/>
              <a:t>Premena na príspevkovo definovaný priebežný systém, tzv. NDC:</a:t>
            </a:r>
          </a:p>
          <a:p>
            <a:pPr lvl="1"/>
            <a:r>
              <a:rPr lang="sk-SK" dirty="0" smtClean="0"/>
              <a:t>Virtuálne účty, anuita</a:t>
            </a:r>
          </a:p>
          <a:p>
            <a:pPr lvl="1"/>
            <a:r>
              <a:rPr lang="sk-SK" dirty="0" smtClean="0"/>
              <a:t>Plná zásluhovosť, nízke transformačné náklady</a:t>
            </a:r>
          </a:p>
          <a:p>
            <a:pPr lvl="1"/>
            <a:r>
              <a:rPr lang="sk-SK" dirty="0" smtClean="0"/>
              <a:t>Riziká: Technická realizovateľnosť, sociálne dosahy</a:t>
            </a:r>
          </a:p>
          <a:p>
            <a:pPr lvl="1"/>
            <a:r>
              <a:rPr lang="sk-SK" dirty="0" smtClean="0"/>
              <a:t>Švédsko, Taliansko, Lotyšsko, Poľsko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7603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Reformné možnosti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20000"/>
          </a:bodyPr>
          <a:lstStyle/>
          <a:p>
            <a:pPr marL="571500" indent="-514350">
              <a:buFont typeface="+mj-lt"/>
              <a:buAutoNum type="arabicPeriod" startAt="3"/>
            </a:pPr>
            <a:r>
              <a:rPr lang="sk-SK" dirty="0" smtClean="0"/>
              <a:t>Aspoň čiastočná premena na fondový systém</a:t>
            </a:r>
          </a:p>
          <a:p>
            <a:pPr lvl="1"/>
            <a:r>
              <a:rPr lang="sk-SK" dirty="0" smtClean="0"/>
              <a:t>Plná zásluhovosť</a:t>
            </a:r>
          </a:p>
          <a:p>
            <a:pPr lvl="1"/>
            <a:r>
              <a:rPr lang="sk-SK" dirty="0" smtClean="0"/>
              <a:t>Riziká: Vysoké transformačné náklady, politické zásahy</a:t>
            </a:r>
          </a:p>
          <a:p>
            <a:pPr lvl="1"/>
            <a:r>
              <a:rPr lang="sk-SK" dirty="0" smtClean="0"/>
              <a:t>SR, Poľsko, Maďarsko, Chorvátsko, Estónsko, atď.</a:t>
            </a:r>
          </a:p>
          <a:p>
            <a:pPr marL="571500" indent="-514350">
              <a:buFont typeface="+mj-lt"/>
              <a:buAutoNum type="arabicPeriod" startAt="3"/>
            </a:pPr>
            <a:r>
              <a:rPr lang="sk-SK" dirty="0" smtClean="0"/>
              <a:t>Redukcia dôchodku na základnú sociálnu dávku</a:t>
            </a:r>
          </a:p>
          <a:p>
            <a:pPr lvl="1"/>
            <a:r>
              <a:rPr lang="sk-SK" sz="2900" dirty="0"/>
              <a:t>Plná solidarita, nulová zásluhovosť</a:t>
            </a:r>
          </a:p>
          <a:p>
            <a:pPr lvl="1"/>
            <a:r>
              <a:rPr lang="sk-SK" sz="2900" dirty="0"/>
              <a:t>Riziká: Vysoké transformačné náklady, neplnenie </a:t>
            </a:r>
            <a:r>
              <a:rPr lang="sk-SK" sz="2900" dirty="0" smtClean="0"/>
              <a:t>sľubov a tým oslabenie dôvery poistencov</a:t>
            </a:r>
            <a:endParaRPr lang="sk-SK" sz="2900" dirty="0"/>
          </a:p>
          <a:p>
            <a:pPr lvl="1"/>
            <a:r>
              <a:rPr lang="sk-SK" sz="2900" dirty="0"/>
              <a:t>Nový Zéland, Veľká Británia (zatiaľ len zámer)</a:t>
            </a:r>
          </a:p>
          <a:p>
            <a:pPr marL="571500" indent="-514350">
              <a:buFont typeface="+mj-lt"/>
              <a:buAutoNum type="arabicPeriod" startAt="3"/>
            </a:pPr>
            <a:r>
              <a:rPr lang="sk-SK" dirty="0" smtClean="0"/>
              <a:t>Podpora dobrovoľných schém</a:t>
            </a:r>
            <a:endParaRPr lang="sk-SK" dirty="0"/>
          </a:p>
          <a:p>
            <a:pPr lvl="1"/>
            <a:r>
              <a:rPr lang="sk-SK" sz="2900" dirty="0"/>
              <a:t>Osveta, daňové úľavy</a:t>
            </a:r>
          </a:p>
        </p:txBody>
      </p:sp>
    </p:spTree>
    <p:extLst>
      <p:ext uri="{BB962C8B-B14F-4D97-AF65-F5344CB8AC3E}">
        <p14:creationId xmlns:p14="http://schemas.microsoft.com/office/powerpoint/2010/main" val="317471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Skúsenosti SR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2004: Parametrické zmeny 1. piliera:</a:t>
            </a:r>
          </a:p>
          <a:p>
            <a:pPr lvl="1"/>
            <a:r>
              <a:rPr lang="sk-SK" dirty="0" smtClean="0"/>
              <a:t>Predĺženie </a:t>
            </a:r>
            <a:r>
              <a:rPr lang="sk-SK" dirty="0" err="1" smtClean="0"/>
              <a:t>dôch</a:t>
            </a:r>
            <a:r>
              <a:rPr lang="sk-SK" dirty="0" smtClean="0"/>
              <a:t>. veku postupne na 62 rokov pre obe pohlavia</a:t>
            </a:r>
          </a:p>
          <a:p>
            <a:pPr lvl="1"/>
            <a:r>
              <a:rPr lang="sk-SK" dirty="0" smtClean="0"/>
              <a:t>Nový vzorec: Postupné posilňovanie zásluhovosti</a:t>
            </a:r>
          </a:p>
          <a:p>
            <a:pPr lvl="1"/>
            <a:r>
              <a:rPr lang="sk-SK" dirty="0" smtClean="0"/>
              <a:t>Od 2006 automatická valorizácia (tzv. švajčiarska metóda)</a:t>
            </a:r>
          </a:p>
          <a:p>
            <a:r>
              <a:rPr lang="sk-SK" dirty="0" smtClean="0"/>
              <a:t>2005: Vznik 2. piliera, odvody 9% z hrubej mzdy:</a:t>
            </a:r>
          </a:p>
          <a:p>
            <a:pPr lvl="1"/>
            <a:r>
              <a:rPr lang="sk-SK" dirty="0" smtClean="0"/>
              <a:t>Dobrovoľný vstup cca 1,5 milióna ľudí (60% ľudí v ekonomicky aktívnom veku)</a:t>
            </a:r>
          </a:p>
          <a:p>
            <a:pPr lvl="1"/>
            <a:r>
              <a:rPr lang="sk-SK" dirty="0" smtClean="0"/>
              <a:t>Výpadok príjmov Sociálnej poisťovne cca 1,2% HDP ročne</a:t>
            </a:r>
          </a:p>
          <a:p>
            <a:r>
              <a:rPr lang="sk-SK" dirty="0" smtClean="0"/>
              <a:t>2005-13: Povinný/dobrovoľný vstup mladých do 2. piliera </a:t>
            </a:r>
          </a:p>
          <a:p>
            <a:pPr lvl="1"/>
            <a:r>
              <a:rPr lang="sk-SK" dirty="0" smtClean="0"/>
              <a:t>2005: Povinný </a:t>
            </a:r>
          </a:p>
          <a:p>
            <a:pPr lvl="1"/>
            <a:r>
              <a:rPr lang="sk-SK" dirty="0" smtClean="0"/>
              <a:t>2008: Dobrovoľný (2009-10 reálne </a:t>
            </a:r>
            <a:r>
              <a:rPr lang="sk-SK" dirty="0"/>
              <a:t>vstupovalo </a:t>
            </a:r>
            <a:r>
              <a:rPr lang="sk-SK" dirty="0" smtClean="0"/>
              <a:t>len 13% mladých)</a:t>
            </a:r>
          </a:p>
          <a:p>
            <a:pPr lvl="1"/>
            <a:r>
              <a:rPr lang="sk-SK" dirty="0" smtClean="0"/>
              <a:t>2011: Povinný</a:t>
            </a:r>
          </a:p>
          <a:p>
            <a:pPr lvl="1"/>
            <a:r>
              <a:rPr lang="sk-SK" dirty="0" smtClean="0"/>
              <a:t>2013: Dobrovoľný</a:t>
            </a:r>
          </a:p>
          <a:p>
            <a:r>
              <a:rPr lang="sk-SK" dirty="0" smtClean="0"/>
              <a:t>2008, 2008-09, 2012-13: Trojnásobné otvorenie 2. piliera, výstup cca 15% ľudí</a:t>
            </a:r>
          </a:p>
        </p:txBody>
      </p:sp>
    </p:spTree>
    <p:extLst>
      <p:ext uri="{BB962C8B-B14F-4D97-AF65-F5344CB8AC3E}">
        <p14:creationId xmlns:p14="http://schemas.microsoft.com/office/powerpoint/2010/main" val="136105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Skúsenosti SR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7500" lnSpcReduction="20000"/>
          </a:bodyPr>
          <a:lstStyle/>
          <a:p>
            <a:r>
              <a:rPr lang="sk-SK" dirty="0"/>
              <a:t>2009: Doplácanie strát v 2. pilieri v 6-mesačných intervaloch – výpredaj akcií aj dlhopisov, nivelizovanie výnosov vo fondoch </a:t>
            </a:r>
          </a:p>
          <a:p>
            <a:r>
              <a:rPr lang="sk-SK" dirty="0"/>
              <a:t>2012: Zníženie odvodov do 2. piliera z 9% na 4</a:t>
            </a:r>
            <a:r>
              <a:rPr lang="sk-SK" dirty="0" smtClean="0"/>
              <a:t>% (plán zvýšiť na 6% postupne od 2017-24)</a:t>
            </a:r>
            <a:endParaRPr lang="sk-SK" dirty="0"/>
          </a:p>
          <a:p>
            <a:r>
              <a:rPr lang="sk-SK" dirty="0" smtClean="0"/>
              <a:t>2013-17</a:t>
            </a:r>
            <a:r>
              <a:rPr lang="sk-SK" dirty="0"/>
              <a:t>: Ďalšia vlna parametrických zmien 1. piliera</a:t>
            </a:r>
          </a:p>
          <a:p>
            <a:pPr lvl="1"/>
            <a:r>
              <a:rPr lang="sk-SK" dirty="0"/>
              <a:t>Automatické naviazanie dôchodkového veku na strednú dĺžku života (od 2017)</a:t>
            </a:r>
          </a:p>
          <a:p>
            <a:pPr lvl="1"/>
            <a:r>
              <a:rPr lang="sk-SK" dirty="0"/>
              <a:t>Valorizácia dôchodkov </a:t>
            </a:r>
            <a:r>
              <a:rPr lang="sk-SK" dirty="0" smtClean="0"/>
              <a:t>o pevnú sumu (od 2013), resp. podľa dôchodcovskej inflácie (od 2018)</a:t>
            </a:r>
            <a:endParaRPr lang="sk-SK" dirty="0"/>
          </a:p>
          <a:p>
            <a:pPr lvl="1"/>
            <a:r>
              <a:rPr lang="sk-SK" dirty="0"/>
              <a:t>Zvýšenie </a:t>
            </a:r>
            <a:r>
              <a:rPr lang="sk-SK" dirty="0" smtClean="0"/>
              <a:t>vymeriavacích základov, napr. zvýšenie stropu </a:t>
            </a:r>
            <a:r>
              <a:rPr lang="sk-SK" dirty="0"/>
              <a:t>na 5-násobok priemernej mzdy (od 2013)</a:t>
            </a:r>
          </a:p>
          <a:p>
            <a:pPr lvl="1"/>
            <a:r>
              <a:rPr lang="sk-SK" dirty="0" smtClean="0"/>
              <a:t>Postupné posilňovanie solidarity (od 2013)</a:t>
            </a:r>
            <a:endParaRPr lang="sk-SK" dirty="0"/>
          </a:p>
          <a:p>
            <a:r>
              <a:rPr lang="sk-SK" dirty="0" smtClean="0"/>
              <a:t>2013: Rokovania o ústavnej stabilizácii </a:t>
            </a:r>
            <a:r>
              <a:rPr lang="sk-SK" dirty="0" err="1" smtClean="0"/>
              <a:t>dôch</a:t>
            </a:r>
            <a:r>
              <a:rPr lang="sk-SK" dirty="0" smtClean="0"/>
              <a:t>. systému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0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altLang="en-US" sz="4000" b="1" u="sng" dirty="0"/>
              <a:t> </a:t>
            </a:r>
            <a:r>
              <a:rPr lang="sk-SK" altLang="en-US" sz="4000" b="1" u="sng" dirty="0" smtClean="0"/>
              <a:t>Doterajšia bilancia</a:t>
            </a:r>
            <a:endParaRPr lang="sk-SK" altLang="en-US" sz="4000" b="1" u="sng" dirty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11188" y="6237288"/>
            <a:ext cx="19338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n-US" dirty="0"/>
              <a:t>Zdroj: </a:t>
            </a:r>
            <a:r>
              <a:rPr lang="sk-SK" altLang="en-US" dirty="0" smtClean="0"/>
              <a:t>INEKO, 2013</a:t>
            </a:r>
            <a:endParaRPr lang="sk-SK" altLang="en-US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4409887"/>
              </p:ext>
            </p:extLst>
          </p:nvPr>
        </p:nvGraphicFramePr>
        <p:xfrm>
          <a:off x="611188" y="1552574"/>
          <a:ext cx="8209284" cy="46847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2132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en-US" b="1" u="sng"/>
              <a:t>Dotácie SP</a:t>
            </a:r>
          </a:p>
        </p:txBody>
      </p:sp>
      <p:graphicFrame>
        <p:nvGraphicFramePr>
          <p:cNvPr id="10411" name="Group 17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3572776"/>
              </p:ext>
            </p:extLst>
          </p:nvPr>
        </p:nvGraphicFramePr>
        <p:xfrm>
          <a:off x="457200" y="1600200"/>
          <a:ext cx="8407400" cy="1867282"/>
        </p:xfrm>
        <a:graphic>
          <a:graphicData uri="http://schemas.openxmlformats.org/drawingml/2006/table">
            <a:tbl>
              <a:tblPr/>
              <a:tblGrid>
                <a:gridCol w="2746375"/>
                <a:gridCol w="806450"/>
                <a:gridCol w="806450"/>
                <a:gridCol w="806450"/>
                <a:gridCol w="806450"/>
                <a:gridCol w="806450"/>
                <a:gridCol w="806450"/>
                <a:gridCol w="822325"/>
              </a:tblGrid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Transfery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(v mil. eur):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Zdroj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 SP do DSS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Zo ŠFA a ŠR do SP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07" name="Text Box 167"/>
          <p:cNvSpPr txBox="1">
            <a:spLocks noChangeArrowheads="1"/>
          </p:cNvSpPr>
          <p:nvPr/>
        </p:nvSpPr>
        <p:spPr bwMode="auto">
          <a:xfrm>
            <a:off x="539552" y="5589240"/>
            <a:ext cx="289284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n-US" dirty="0" smtClean="0"/>
              <a:t>MF </a:t>
            </a:r>
            <a:r>
              <a:rPr lang="sk-SK" altLang="en-US" dirty="0"/>
              <a:t>– Ministerstvo financií SR</a:t>
            </a:r>
          </a:p>
          <a:p>
            <a:r>
              <a:rPr lang="sk-SK" altLang="en-US" dirty="0"/>
              <a:t>SP – Sociálna poisťovňa</a:t>
            </a:r>
          </a:p>
          <a:p>
            <a:r>
              <a:rPr lang="sk-SK" altLang="en-US" dirty="0"/>
              <a:t>ŠFA – štátne finančné aktíva</a:t>
            </a:r>
          </a:p>
          <a:p>
            <a:r>
              <a:rPr lang="sk-SK" altLang="en-US" dirty="0"/>
              <a:t>ŠR – štátny rozpočet </a:t>
            </a:r>
          </a:p>
        </p:txBody>
      </p:sp>
      <p:graphicFrame>
        <p:nvGraphicFramePr>
          <p:cNvPr id="5" name="Group 1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4349425"/>
              </p:ext>
            </p:extLst>
          </p:nvPr>
        </p:nvGraphicFramePr>
        <p:xfrm>
          <a:off x="450688" y="3645024"/>
          <a:ext cx="5988050" cy="1867282"/>
        </p:xfrm>
        <a:graphic>
          <a:graphicData uri="http://schemas.openxmlformats.org/drawingml/2006/table">
            <a:tbl>
              <a:tblPr/>
              <a:tblGrid>
                <a:gridCol w="2746375"/>
                <a:gridCol w="806450"/>
                <a:gridCol w="806450"/>
                <a:gridCol w="806450"/>
                <a:gridCol w="822325"/>
              </a:tblGrid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Transfery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(v mil. eur):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Zdroj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 SP do DSS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Zo ŠFA a ŠR do SP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262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Význam druhého piliera</a:t>
            </a:r>
            <a:endParaRPr lang="en-US" b="1" u="sng" dirty="0"/>
          </a:p>
        </p:txBody>
      </p:sp>
      <p:sp>
        <p:nvSpPr>
          <p:cNvPr id="3" name="BlokTextu 2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5409677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7235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Význam druhého piliera</a:t>
            </a:r>
            <a:endParaRPr lang="en-US" b="1" u="sng" dirty="0"/>
          </a:p>
        </p:txBody>
      </p:sp>
      <p:sp>
        <p:nvSpPr>
          <p:cNvPr id="6" name="BlokTextu 5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3759987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1237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Dobrovoľný vstup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8635046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26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Dobrovoľný vstup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570517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75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Zníženie odvodov na 4%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7433266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02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Zníženie odvodov na 4%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6803369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51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Predĺženie dôchodkového veku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6719016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83596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22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Predĺženie dôchodkového veku</a:t>
            </a:r>
            <a:endParaRPr lang="en-US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7111431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83596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55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Inflačná valorizácia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967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inflačná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09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Inflačná valorizácia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967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inflačná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65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Prepočty RRZ</a:t>
            </a:r>
            <a:endParaRPr lang="en-US" b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1412776"/>
            <a:ext cx="6696075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lokTextu 4"/>
          <p:cNvSpPr txBox="1"/>
          <p:nvPr/>
        </p:nvSpPr>
        <p:spPr>
          <a:xfrm>
            <a:off x="179512" y="6412686"/>
            <a:ext cx="6264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 smtClean="0"/>
              <a:t>Zdroj: Správa o dlhodobej udržateľnosti verejných financií, RRZ, apríl 2013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7871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Prepočty RRZ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340768"/>
            <a:ext cx="674370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179512" y="6412686"/>
            <a:ext cx="6264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 smtClean="0"/>
              <a:t>Zdroj: Správa o dlhodobej udržateľnosti verejných financií, RRZ, apríl 2013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22522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Budúce reformy?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k-SK" dirty="0" smtClean="0"/>
              <a:t>Odporúčania INEKO:</a:t>
            </a:r>
          </a:p>
          <a:p>
            <a:r>
              <a:rPr lang="sk-SK" dirty="0" smtClean="0"/>
              <a:t>Dodržať schválené zmeny týkajúce sa predlžovania dôchodkového veku a inflačnej valorizácie</a:t>
            </a:r>
          </a:p>
          <a:p>
            <a:r>
              <a:rPr lang="sk-SK" dirty="0" smtClean="0"/>
              <a:t>Zrýchliť predlžovanie dôchodkového veku</a:t>
            </a:r>
          </a:p>
          <a:p>
            <a:pPr lvl="1"/>
            <a:r>
              <a:rPr lang="sk-SK" dirty="0" smtClean="0"/>
              <a:t>Na dvojnásobok (z cca 50 na cca 100 dní ročne)</a:t>
            </a:r>
          </a:p>
          <a:p>
            <a:pPr lvl="1"/>
            <a:r>
              <a:rPr lang="sk-SK" b="1" dirty="0" smtClean="0"/>
              <a:t>Na dvojnásobok, ale len do </a:t>
            </a:r>
            <a:r>
              <a:rPr lang="sk-SK" b="1" dirty="0"/>
              <a:t>roku </a:t>
            </a:r>
            <a:r>
              <a:rPr lang="sk-SK" b="1" dirty="0" smtClean="0"/>
              <a:t>2023</a:t>
            </a:r>
          </a:p>
          <a:p>
            <a:r>
              <a:rPr lang="sk-SK" dirty="0" smtClean="0"/>
              <a:t>Zohľadniť demografický vývoj vo výpočte ADH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79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Rýchlejšie predlž. </a:t>
            </a:r>
            <a:r>
              <a:rPr lang="sk-SK" b="1" u="sng" dirty="0" err="1" smtClean="0"/>
              <a:t>dôch</a:t>
            </a:r>
            <a:r>
              <a:rPr lang="sk-SK" b="1" u="sng" dirty="0" smtClean="0"/>
              <a:t>. veku</a:t>
            </a:r>
            <a:endParaRPr lang="en-US" b="1" u="sng" dirty="0"/>
          </a:p>
        </p:txBody>
      </p:sp>
      <p:graphicFrame>
        <p:nvGraphicFramePr>
          <p:cNvPr id="5" name="Graf 4"/>
          <p:cNvGraphicFramePr>
            <a:graphicFrameLocks/>
          </p:cNvGraphicFramePr>
          <p:nvPr/>
        </p:nvGraphicFramePr>
        <p:xfrm>
          <a:off x="2232000" y="1989000"/>
          <a:ext cx="468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BlokTextu 6"/>
          <p:cNvSpPr txBox="1"/>
          <p:nvPr/>
        </p:nvSpPr>
        <p:spPr>
          <a:xfrm>
            <a:off x="755576" y="14127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sk-SK" dirty="0" smtClean="0"/>
              <a:t>(na dvojnásobok, t.j. z </a:t>
            </a:r>
            <a:r>
              <a:rPr lang="sk-SK" dirty="0"/>
              <a:t>cca 50 na cca 100 dní ročne</a:t>
            </a:r>
            <a:r>
              <a:rPr lang="sk-SK" dirty="0" smtClean="0"/>
              <a:t>)</a:t>
            </a:r>
            <a:endParaRPr lang="sk-SK" dirty="0"/>
          </a:p>
        </p:txBody>
      </p:sp>
      <p:graphicFrame>
        <p:nvGraphicFramePr>
          <p:cNvPr id="8" name="Tabuľ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23560"/>
              </p:ext>
            </p:extLst>
          </p:nvPr>
        </p:nvGraphicFramePr>
        <p:xfrm>
          <a:off x="1331640" y="5085184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Teraz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62,56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65,26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66,49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67,68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Potom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65,79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68,28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70,53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72,61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BlokTextu 8"/>
          <p:cNvSpPr txBox="1"/>
          <p:nvPr/>
        </p:nvSpPr>
        <p:spPr>
          <a:xfrm>
            <a:off x="1331640" y="6340678"/>
            <a:ext cx="2905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 pre graf aj tabuľku: RRZ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11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Rýchlejšie predlž. </a:t>
            </a:r>
            <a:r>
              <a:rPr lang="sk-SK" b="1" u="sng" dirty="0" err="1" smtClean="0"/>
              <a:t>dôch</a:t>
            </a:r>
            <a:r>
              <a:rPr lang="sk-SK" b="1" u="sng" dirty="0" smtClean="0"/>
              <a:t>. veku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2231999" y="1989000"/>
          <a:ext cx="4680001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642389"/>
              </p:ext>
            </p:extLst>
          </p:nvPr>
        </p:nvGraphicFramePr>
        <p:xfrm>
          <a:off x="1331640" y="5085184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Teraz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62,56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65,26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66,49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67,68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Potom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64,89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66,17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67,38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68,54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1331640" y="6340678"/>
            <a:ext cx="2905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 pre graf aj tabuľku: RRZ</a:t>
            </a:r>
            <a:endParaRPr lang="en-US" dirty="0"/>
          </a:p>
        </p:txBody>
      </p:sp>
      <p:sp>
        <p:nvSpPr>
          <p:cNvPr id="6" name="BlokTextu 5"/>
          <p:cNvSpPr txBox="1"/>
          <p:nvPr/>
        </p:nvSpPr>
        <p:spPr>
          <a:xfrm>
            <a:off x="755576" y="14127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sk-SK" dirty="0" smtClean="0"/>
              <a:t>(na dvojnásobok, ale len do roku 2023)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2698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Redukcia ADH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3499952"/>
              </p:ext>
            </p:extLst>
          </p:nvPr>
        </p:nvGraphicFramePr>
        <p:xfrm>
          <a:off x="179512" y="2204864"/>
          <a:ext cx="468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755576" y="141277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sk-SK" dirty="0" smtClean="0"/>
              <a:t>(zohľadnenie </a:t>
            </a:r>
            <a:r>
              <a:rPr lang="sk-SK" dirty="0"/>
              <a:t>demografického vývoja vo výpočte </a:t>
            </a:r>
            <a:r>
              <a:rPr lang="sk-SK" dirty="0" smtClean="0"/>
              <a:t>ADH, konkrétne úprava </a:t>
            </a:r>
            <a:r>
              <a:rPr lang="sk-SK" dirty="0"/>
              <a:t>ADH podľa </a:t>
            </a:r>
            <a:r>
              <a:rPr lang="sk-SK" dirty="0" smtClean="0"/>
              <a:t>vývoja </a:t>
            </a:r>
            <a:r>
              <a:rPr lang="sk-SK" dirty="0"/>
              <a:t>podielu počtu poberateľov dôchodkov a </a:t>
            </a:r>
            <a:r>
              <a:rPr lang="sk-SK" dirty="0" smtClean="0"/>
              <a:t>prispievateľov)</a:t>
            </a:r>
            <a:endParaRPr lang="sk-SK" dirty="0"/>
          </a:p>
        </p:txBody>
      </p:sp>
      <p:sp>
        <p:nvSpPr>
          <p:cNvPr id="5" name="BlokTextu 4"/>
          <p:cNvSpPr txBox="1"/>
          <p:nvPr/>
        </p:nvSpPr>
        <p:spPr>
          <a:xfrm>
            <a:off x="323528" y="5137495"/>
            <a:ext cx="1137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RRZ</a:t>
            </a:r>
            <a:endParaRPr lang="en-US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7405872"/>
              </p:ext>
            </p:extLst>
          </p:nvPr>
        </p:nvGraphicFramePr>
        <p:xfrm>
          <a:off x="5148064" y="2204864"/>
          <a:ext cx="3599879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7525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Dlhodobá udržateľnosť VF</a:t>
            </a:r>
            <a:endParaRPr lang="en-US" b="1" u="sng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89688"/>
            <a:ext cx="8532440" cy="510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736980" y="6396038"/>
            <a:ext cx="4465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/>
              <a:t>Zdroj: http://konsolidacia.ineko.sk/opatrenia/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44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Znárodnenie 2. piliera – Maďarsko</a:t>
            </a:r>
            <a:endParaRPr lang="en-US" b="1" u="sng" dirty="0"/>
          </a:p>
        </p:txBody>
      </p:sp>
      <p:sp>
        <p:nvSpPr>
          <p:cNvPr id="3" name="BlokTextu 2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92" y="1221986"/>
            <a:ext cx="7489559" cy="523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ál 6"/>
          <p:cNvSpPr/>
          <p:nvPr/>
        </p:nvSpPr>
        <p:spPr>
          <a:xfrm>
            <a:off x="4580471" y="5445224"/>
            <a:ext cx="4374184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30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Znárodnenie 2. piliera – </a:t>
            </a:r>
            <a:r>
              <a:rPr lang="sk-SK" b="1" u="sng" dirty="0" smtClean="0"/>
              <a:t>Poľsko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479754" cy="519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590304" y="5589239"/>
            <a:ext cx="4374184" cy="7920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kTextu 4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1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Prognóza pre Slovensko</a:t>
            </a:r>
            <a:endParaRPr lang="en-US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96" y="1268760"/>
            <a:ext cx="7460704" cy="519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573308" y="5517232"/>
            <a:ext cx="4374184" cy="7920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kTextu 4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76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Prognóza pre ČR</a:t>
            </a:r>
            <a:endParaRPr lang="en-US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92" y="1268760"/>
            <a:ext cx="7637487" cy="524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573308" y="5593173"/>
            <a:ext cx="4374184" cy="7920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kTextu 4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20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/>
          <a:lstStyle/>
          <a:p>
            <a:r>
              <a:rPr lang="sk-SK" b="1" u="sng" dirty="0" smtClean="0"/>
              <a:t>Ďakujem za pozornosť.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321265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1143</Words>
  <Application>Microsoft Office PowerPoint</Application>
  <PresentationFormat>Prezentácia na obrazovke (4:3)</PresentationFormat>
  <Paragraphs>237</Paragraphs>
  <Slides>30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30</vt:i4>
      </vt:variant>
    </vt:vector>
  </HeadingPairs>
  <TitlesOfParts>
    <vt:vector size="31" baseType="lpstr">
      <vt:lpstr>Motív Office</vt:lpstr>
      <vt:lpstr>Reformné možnosti a dlhodobé prognózy finančnej stability penzijného systému v SR</vt:lpstr>
      <vt:lpstr>Obsah</vt:lpstr>
      <vt:lpstr>Reformné možnosti</vt:lpstr>
      <vt:lpstr>Reformné možnosti</vt:lpstr>
      <vt:lpstr>Skúsenosti SR</vt:lpstr>
      <vt:lpstr>Skúsenosti SR</vt:lpstr>
      <vt:lpstr> Doterajšia bilancia</vt:lpstr>
      <vt:lpstr>Dotácie SP</vt:lpstr>
      <vt:lpstr>Význam druhého piliera</vt:lpstr>
      <vt:lpstr>Význam druhého piliera</vt:lpstr>
      <vt:lpstr>Dobrovoľný vstup</vt:lpstr>
      <vt:lpstr>Dobrovoľný vstup</vt:lpstr>
      <vt:lpstr>Zníženie odvodov na 4%</vt:lpstr>
      <vt:lpstr>Zníženie odvodov na 4%</vt:lpstr>
      <vt:lpstr>Predĺženie dôchodkového veku</vt:lpstr>
      <vt:lpstr>Predĺženie dôchodkového veku</vt:lpstr>
      <vt:lpstr>Inflačná valorizácia</vt:lpstr>
      <vt:lpstr>Inflačná valorizácia</vt:lpstr>
      <vt:lpstr>Prepočty RRZ</vt:lpstr>
      <vt:lpstr>Prepočty RRZ</vt:lpstr>
      <vt:lpstr>Budúce reformy?</vt:lpstr>
      <vt:lpstr>Rýchlejšie predlž. dôch. veku</vt:lpstr>
      <vt:lpstr>Rýchlejšie predlž. dôch. veku</vt:lpstr>
      <vt:lpstr>Redukcia ADH</vt:lpstr>
      <vt:lpstr>Dlhodobá udržateľnosť VF</vt:lpstr>
      <vt:lpstr>Znárodnenie 2. piliera – Maďarsko</vt:lpstr>
      <vt:lpstr>Znárodnenie 2. piliera – Poľsko</vt:lpstr>
      <vt:lpstr>Prognóza pre Slovensko</vt:lpstr>
      <vt:lpstr>Prognóza pre ČR</vt:lpstr>
      <vt:lpstr>Ďakujem za pozornosť.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Piliere dôchodkového systému a ich vzájomná závislosť. Aké sú skúsenosti v jednotlivých krajinách a aké mali/boli následky v politickom kontexte.</dc:title>
  <dc:creator>Peter Golias</dc:creator>
  <cp:lastModifiedBy>Peter Golias</cp:lastModifiedBy>
  <cp:revision>83</cp:revision>
  <dcterms:created xsi:type="dcterms:W3CDTF">2013-02-12T12:13:30Z</dcterms:created>
  <dcterms:modified xsi:type="dcterms:W3CDTF">2013-11-11T10:18:26Z</dcterms:modified>
</cp:coreProperties>
</file>