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sldIdLst>
    <p:sldId id="256" r:id="rId2"/>
    <p:sldId id="260" r:id="rId3"/>
    <p:sldId id="257" r:id="rId4"/>
    <p:sldId id="265" r:id="rId5"/>
    <p:sldId id="266" r:id="rId6"/>
    <p:sldId id="267" r:id="rId7"/>
    <p:sldId id="261" r:id="rId8"/>
    <p:sldId id="258" r:id="rId9"/>
    <p:sldId id="268" r:id="rId10"/>
    <p:sldId id="269" r:id="rId11"/>
    <p:sldId id="270" r:id="rId12"/>
    <p:sldId id="262" r:id="rId13"/>
    <p:sldId id="259" r:id="rId14"/>
    <p:sldId id="271" r:id="rId15"/>
    <p:sldId id="273" r:id="rId16"/>
    <p:sldId id="272" r:id="rId17"/>
    <p:sldId id="263" r:id="rId18"/>
    <p:sldId id="264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A8A765-C9DB-45F0-BD04-46497BD05C0B}" v="581" dt="2019-06-10T22:12:46.3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73" autoAdjust="0"/>
    <p:restoredTop sz="94660"/>
  </p:normalViewPr>
  <p:slideViewPr>
    <p:cSldViewPr snapToGrid="0">
      <p:cViewPr varScale="1">
        <p:scale>
          <a:sx n="80" d="100"/>
          <a:sy n="80" d="100"/>
        </p:scale>
        <p:origin x="84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bert Kicina" userId="730c14fe336e486c" providerId="LiveId" clId="{07A8A765-C9DB-45F0-BD04-46497BD05C0B}"/>
    <pc:docChg chg="undo custSel mod addSld delSld modSld">
      <pc:chgData name="Robert Kicina" userId="730c14fe336e486c" providerId="LiveId" clId="{07A8A765-C9DB-45F0-BD04-46497BD05C0B}" dt="2019-06-10T22:12:46.376" v="562" actId="14100"/>
      <pc:docMkLst>
        <pc:docMk/>
      </pc:docMkLst>
      <pc:sldChg chg="modSp">
        <pc:chgData name="Robert Kicina" userId="730c14fe336e486c" providerId="LiveId" clId="{07A8A765-C9DB-45F0-BD04-46497BD05C0B}" dt="2019-06-10T20:17:10.164" v="8" actId="20577"/>
        <pc:sldMkLst>
          <pc:docMk/>
          <pc:sldMk cId="2878412261" sldId="256"/>
        </pc:sldMkLst>
        <pc:spChg chg="mod">
          <ac:chgData name="Robert Kicina" userId="730c14fe336e486c" providerId="LiveId" clId="{07A8A765-C9DB-45F0-BD04-46497BD05C0B}" dt="2019-06-10T20:17:10.164" v="8" actId="20577"/>
          <ac:spMkLst>
            <pc:docMk/>
            <pc:sldMk cId="2878412261" sldId="256"/>
            <ac:spMk id="3" creationId="{DC79E6D0-1DBE-4DFB-9FD2-2234B3844E5A}"/>
          </ac:spMkLst>
        </pc:spChg>
      </pc:sldChg>
      <pc:sldChg chg="addSp delSp modSp modAnim">
        <pc:chgData name="Robert Kicina" userId="730c14fe336e486c" providerId="LiveId" clId="{07A8A765-C9DB-45F0-BD04-46497BD05C0B}" dt="2019-06-10T21:30:11.362" v="264"/>
        <pc:sldMkLst>
          <pc:docMk/>
          <pc:sldMk cId="3789939025" sldId="257"/>
        </pc:sldMkLst>
        <pc:spChg chg="mod">
          <ac:chgData name="Robert Kicina" userId="730c14fe336e486c" providerId="LiveId" clId="{07A8A765-C9DB-45F0-BD04-46497BD05C0B}" dt="2019-06-10T20:20:38.357" v="17" actId="207"/>
          <ac:spMkLst>
            <pc:docMk/>
            <pc:sldMk cId="3789939025" sldId="257"/>
            <ac:spMk id="7" creationId="{D63B468A-7F4C-423C-AA63-4B4B042D067D}"/>
          </ac:spMkLst>
        </pc:spChg>
        <pc:spChg chg="add mod">
          <ac:chgData name="Robert Kicina" userId="730c14fe336e486c" providerId="LiveId" clId="{07A8A765-C9DB-45F0-BD04-46497BD05C0B}" dt="2019-06-10T21:11:58.056" v="101" actId="1076"/>
          <ac:spMkLst>
            <pc:docMk/>
            <pc:sldMk cId="3789939025" sldId="257"/>
            <ac:spMk id="26" creationId="{7FD50D92-6B84-4C95-845D-3B18A02E2E9F}"/>
          </ac:spMkLst>
        </pc:spChg>
        <pc:graphicFrameChg chg="add del mod">
          <ac:chgData name="Robert Kicina" userId="730c14fe336e486c" providerId="LiveId" clId="{07A8A765-C9DB-45F0-BD04-46497BD05C0B}" dt="2019-06-10T20:19:46.764" v="15" actId="478"/>
          <ac:graphicFrameMkLst>
            <pc:docMk/>
            <pc:sldMk cId="3789939025" sldId="257"/>
            <ac:graphicFrameMk id="9" creationId="{50577C36-14F6-42F7-B1FA-72C01A7EE479}"/>
          </ac:graphicFrameMkLst>
        </pc:graphicFrameChg>
        <pc:graphicFrameChg chg="add del mod">
          <ac:chgData name="Robert Kicina" userId="730c14fe336e486c" providerId="LiveId" clId="{07A8A765-C9DB-45F0-BD04-46497BD05C0B}" dt="2019-06-10T21:10:58.893" v="68" actId="3680"/>
          <ac:graphicFrameMkLst>
            <pc:docMk/>
            <pc:sldMk cId="3789939025" sldId="257"/>
            <ac:graphicFrameMk id="24" creationId="{726CAD3B-B4DA-49AC-9582-AC6A81CBE503}"/>
          </ac:graphicFrameMkLst>
        </pc:graphicFrameChg>
        <pc:graphicFrameChg chg="del">
          <ac:chgData name="Robert Kicina" userId="730c14fe336e486c" providerId="LiveId" clId="{07A8A765-C9DB-45F0-BD04-46497BD05C0B}" dt="2019-06-10T20:19:02.267" v="9" actId="478"/>
          <ac:graphicFrameMkLst>
            <pc:docMk/>
            <pc:sldMk cId="3789939025" sldId="257"/>
            <ac:graphicFrameMk id="29" creationId="{2EBF2AC5-2BB7-429A-B0FF-2C183E3200FD}"/>
          </ac:graphicFrameMkLst>
        </pc:graphicFrameChg>
        <pc:graphicFrameChg chg="del">
          <ac:chgData name="Robert Kicina" userId="730c14fe336e486c" providerId="LiveId" clId="{07A8A765-C9DB-45F0-BD04-46497BD05C0B}" dt="2019-06-10T20:19:04.280" v="10" actId="478"/>
          <ac:graphicFrameMkLst>
            <pc:docMk/>
            <pc:sldMk cId="3789939025" sldId="257"/>
            <ac:graphicFrameMk id="30" creationId="{C3E233F9-EAD1-44CC-B485-A4BCBE284606}"/>
          </ac:graphicFrameMkLst>
        </pc:graphicFrameChg>
        <pc:graphicFrameChg chg="del">
          <ac:chgData name="Robert Kicina" userId="730c14fe336e486c" providerId="LiveId" clId="{07A8A765-C9DB-45F0-BD04-46497BD05C0B}" dt="2019-06-10T20:19:06.100" v="11" actId="478"/>
          <ac:graphicFrameMkLst>
            <pc:docMk/>
            <pc:sldMk cId="3789939025" sldId="257"/>
            <ac:graphicFrameMk id="31" creationId="{022A3DA1-145C-4DC5-AFF3-A6D14BFBC93A}"/>
          </ac:graphicFrameMkLst>
        </pc:graphicFrameChg>
        <pc:graphicFrameChg chg="del">
          <ac:chgData name="Robert Kicina" userId="730c14fe336e486c" providerId="LiveId" clId="{07A8A765-C9DB-45F0-BD04-46497BD05C0B}" dt="2019-06-10T20:19:07.856" v="12" actId="478"/>
          <ac:graphicFrameMkLst>
            <pc:docMk/>
            <pc:sldMk cId="3789939025" sldId="257"/>
            <ac:graphicFrameMk id="35" creationId="{4AAAFDC7-4EF2-40B7-BD53-A6E908C8A439}"/>
          </ac:graphicFrameMkLst>
        </pc:graphicFrameChg>
        <pc:picChg chg="mod">
          <ac:chgData name="Robert Kicina" userId="730c14fe336e486c" providerId="LiveId" clId="{07A8A765-C9DB-45F0-BD04-46497BD05C0B}" dt="2019-06-10T20:20:08.244" v="16" actId="1076"/>
          <ac:picMkLst>
            <pc:docMk/>
            <pc:sldMk cId="3789939025" sldId="257"/>
            <ac:picMk id="3" creationId="{A922671C-3DF8-40CB-81B6-AAB7285461F8}"/>
          </ac:picMkLst>
        </pc:picChg>
        <pc:picChg chg="add del mod">
          <ac:chgData name="Robert Kicina" userId="730c14fe336e486c" providerId="LiveId" clId="{07A8A765-C9DB-45F0-BD04-46497BD05C0B}" dt="2019-06-10T20:36:25.565" v="19" actId="478"/>
          <ac:picMkLst>
            <pc:docMk/>
            <pc:sldMk cId="3789939025" sldId="257"/>
            <ac:picMk id="5" creationId="{DFA63910-6F98-4053-9906-E8BA5FF005F3}"/>
          </ac:picMkLst>
        </pc:picChg>
        <pc:picChg chg="add del mod">
          <ac:chgData name="Robert Kicina" userId="730c14fe336e486c" providerId="LiveId" clId="{07A8A765-C9DB-45F0-BD04-46497BD05C0B}" dt="2019-06-10T20:37:14.188" v="21" actId="478"/>
          <ac:picMkLst>
            <pc:docMk/>
            <pc:sldMk cId="3789939025" sldId="257"/>
            <ac:picMk id="8" creationId="{344A21E6-143F-43DF-9BB9-FDDEBB3A3FAD}"/>
          </ac:picMkLst>
        </pc:picChg>
        <pc:picChg chg="add mod">
          <ac:chgData name="Robert Kicina" userId="730c14fe336e486c" providerId="LiveId" clId="{07A8A765-C9DB-45F0-BD04-46497BD05C0B}" dt="2019-06-10T21:20:49.037" v="166" actId="14100"/>
          <ac:picMkLst>
            <pc:docMk/>
            <pc:sldMk cId="3789939025" sldId="257"/>
            <ac:picMk id="11" creationId="{2EDA6524-01B9-442F-B769-CD64AFF5F858}"/>
          </ac:picMkLst>
        </pc:picChg>
        <pc:picChg chg="add del mod">
          <ac:chgData name="Robert Kicina" userId="730c14fe336e486c" providerId="LiveId" clId="{07A8A765-C9DB-45F0-BD04-46497BD05C0B}" dt="2019-06-10T20:37:48.289" v="28" actId="478"/>
          <ac:picMkLst>
            <pc:docMk/>
            <pc:sldMk cId="3789939025" sldId="257"/>
            <ac:picMk id="14" creationId="{2C641112-3D79-4967-AF49-329BE8D7B08B}"/>
          </ac:picMkLst>
        </pc:picChg>
        <pc:picChg chg="add mod">
          <ac:chgData name="Robert Kicina" userId="730c14fe336e486c" providerId="LiveId" clId="{07A8A765-C9DB-45F0-BD04-46497BD05C0B}" dt="2019-06-10T21:20:35.201" v="165" actId="14100"/>
          <ac:picMkLst>
            <pc:docMk/>
            <pc:sldMk cId="3789939025" sldId="257"/>
            <ac:picMk id="16" creationId="{3EB68846-4338-4B26-AAAB-83235BE7F14C}"/>
          </ac:picMkLst>
        </pc:picChg>
        <pc:picChg chg="add mod">
          <ac:chgData name="Robert Kicina" userId="730c14fe336e486c" providerId="LiveId" clId="{07A8A765-C9DB-45F0-BD04-46497BD05C0B}" dt="2019-06-10T21:19:48.047" v="160" actId="1076"/>
          <ac:picMkLst>
            <pc:docMk/>
            <pc:sldMk cId="3789939025" sldId="257"/>
            <ac:picMk id="18" creationId="{C3A23DFE-33CC-4A9A-BD91-BE9E78BEBD6F}"/>
          </ac:picMkLst>
        </pc:picChg>
        <pc:cxnChg chg="add mod">
          <ac:chgData name="Robert Kicina" userId="730c14fe336e486c" providerId="LiveId" clId="{07A8A765-C9DB-45F0-BD04-46497BD05C0B}" dt="2019-06-10T21:19:56.323" v="162" actId="14100"/>
          <ac:cxnSpMkLst>
            <pc:docMk/>
            <pc:sldMk cId="3789939025" sldId="257"/>
            <ac:cxnSpMk id="20" creationId="{73883AE8-DF07-4924-A1AE-40651DB44B22}"/>
          </ac:cxnSpMkLst>
        </pc:cxnChg>
        <pc:cxnChg chg="add mod">
          <ac:chgData name="Robert Kicina" userId="730c14fe336e486c" providerId="LiveId" clId="{07A8A765-C9DB-45F0-BD04-46497BD05C0B}" dt="2019-06-10T21:10:47.786" v="66" actId="1076"/>
          <ac:cxnSpMkLst>
            <pc:docMk/>
            <pc:sldMk cId="3789939025" sldId="257"/>
            <ac:cxnSpMk id="25" creationId="{A5E5555D-1425-4439-A703-28B2B34F6FE3}"/>
          </ac:cxnSpMkLst>
        </pc:cxnChg>
        <pc:cxnChg chg="add mod">
          <ac:chgData name="Robert Kicina" userId="730c14fe336e486c" providerId="LiveId" clId="{07A8A765-C9DB-45F0-BD04-46497BD05C0B}" dt="2019-06-10T21:19:59.771" v="163" actId="14100"/>
          <ac:cxnSpMkLst>
            <pc:docMk/>
            <pc:sldMk cId="3789939025" sldId="257"/>
            <ac:cxnSpMk id="28" creationId="{2AF55C0A-F55B-4D4D-A794-04ADF668C1F3}"/>
          </ac:cxnSpMkLst>
        </pc:cxnChg>
      </pc:sldChg>
      <pc:sldChg chg="addSp delSp modSp mod setBg">
        <pc:chgData name="Robert Kicina" userId="730c14fe336e486c" providerId="LiveId" clId="{07A8A765-C9DB-45F0-BD04-46497BD05C0B}" dt="2019-06-10T21:50:14.060" v="388" actId="1076"/>
        <pc:sldMkLst>
          <pc:docMk/>
          <pc:sldMk cId="3307176246" sldId="258"/>
        </pc:sldMkLst>
        <pc:spChg chg="mod">
          <ac:chgData name="Robert Kicina" userId="730c14fe336e486c" providerId="LiveId" clId="{07A8A765-C9DB-45F0-BD04-46497BD05C0B}" dt="2019-06-10T21:45:00.850" v="357" actId="26606"/>
          <ac:spMkLst>
            <pc:docMk/>
            <pc:sldMk cId="3307176246" sldId="258"/>
            <ac:spMk id="2" creationId="{6358D255-C67D-42ED-A9DC-03ADA8524833}"/>
          </ac:spMkLst>
        </pc:spChg>
        <pc:spChg chg="mod ord">
          <ac:chgData name="Robert Kicina" userId="730c14fe336e486c" providerId="LiveId" clId="{07A8A765-C9DB-45F0-BD04-46497BD05C0B}" dt="2019-06-10T21:45:00.850" v="357" actId="26606"/>
          <ac:spMkLst>
            <pc:docMk/>
            <pc:sldMk cId="3307176246" sldId="258"/>
            <ac:spMk id="13" creationId="{D63B468A-7F4C-423C-AA63-4B4B042D067D}"/>
          </ac:spMkLst>
        </pc:spChg>
        <pc:spChg chg="add del">
          <ac:chgData name="Robert Kicina" userId="730c14fe336e486c" providerId="LiveId" clId="{07A8A765-C9DB-45F0-BD04-46497BD05C0B}" dt="2019-06-10T21:45:00.850" v="357" actId="26606"/>
          <ac:spMkLst>
            <pc:docMk/>
            <pc:sldMk cId="3307176246" sldId="258"/>
            <ac:spMk id="18" creationId="{2142F58F-1A18-445C-8057-25B9F986C282}"/>
          </ac:spMkLst>
        </pc:spChg>
        <pc:spChg chg="add del">
          <ac:chgData name="Robert Kicina" userId="730c14fe336e486c" providerId="LiveId" clId="{07A8A765-C9DB-45F0-BD04-46497BD05C0B}" dt="2019-06-10T21:45:00.850" v="357" actId="26606"/>
          <ac:spMkLst>
            <pc:docMk/>
            <pc:sldMk cId="3307176246" sldId="258"/>
            <ac:spMk id="20" creationId="{2C8825F8-2BBE-4F09-844D-BD569EE90A57}"/>
          </ac:spMkLst>
        </pc:spChg>
        <pc:spChg chg="add del">
          <ac:chgData name="Robert Kicina" userId="730c14fe336e486c" providerId="LiveId" clId="{07A8A765-C9DB-45F0-BD04-46497BD05C0B}" dt="2019-06-10T21:45:00.850" v="357" actId="26606"/>
          <ac:spMkLst>
            <pc:docMk/>
            <pc:sldMk cId="3307176246" sldId="258"/>
            <ac:spMk id="22" creationId="{1E0B305D-E4F9-4F9F-81CA-BDFBA88B2471}"/>
          </ac:spMkLst>
        </pc:spChg>
        <pc:spChg chg="add del">
          <ac:chgData name="Robert Kicina" userId="730c14fe336e486c" providerId="LiveId" clId="{07A8A765-C9DB-45F0-BD04-46497BD05C0B}" dt="2019-06-10T21:45:00.850" v="357" actId="26606"/>
          <ac:spMkLst>
            <pc:docMk/>
            <pc:sldMk cId="3307176246" sldId="258"/>
            <ac:spMk id="24" creationId="{1D77C917-B31B-4151-9BB3-768748C42572}"/>
          </ac:spMkLst>
        </pc:spChg>
        <pc:graphicFrameChg chg="del">
          <ac:chgData name="Robert Kicina" userId="730c14fe336e486c" providerId="LiveId" clId="{07A8A765-C9DB-45F0-BD04-46497BD05C0B}" dt="2019-06-10T21:44:08.788" v="350" actId="478"/>
          <ac:graphicFrameMkLst>
            <pc:docMk/>
            <pc:sldMk cId="3307176246" sldId="258"/>
            <ac:graphicFrameMk id="9" creationId="{81D4C008-2239-416D-9BDA-AF1FAAAB8C53}"/>
          </ac:graphicFrameMkLst>
        </pc:graphicFrameChg>
        <pc:graphicFrameChg chg="del">
          <ac:chgData name="Robert Kicina" userId="730c14fe336e486c" providerId="LiveId" clId="{07A8A765-C9DB-45F0-BD04-46497BD05C0B}" dt="2019-06-10T21:44:10.670" v="351" actId="478"/>
          <ac:graphicFrameMkLst>
            <pc:docMk/>
            <pc:sldMk cId="3307176246" sldId="258"/>
            <ac:graphicFrameMk id="10" creationId="{C55B864C-CA5D-4D37-BD94-DE346FDB7FDB}"/>
          </ac:graphicFrameMkLst>
        </pc:graphicFrameChg>
        <pc:graphicFrameChg chg="del">
          <ac:chgData name="Robert Kicina" userId="730c14fe336e486c" providerId="LiveId" clId="{07A8A765-C9DB-45F0-BD04-46497BD05C0B}" dt="2019-06-10T21:44:11.907" v="352" actId="478"/>
          <ac:graphicFrameMkLst>
            <pc:docMk/>
            <pc:sldMk cId="3307176246" sldId="258"/>
            <ac:graphicFrameMk id="11" creationId="{BAB0276C-DF4B-407C-93ED-2017D244FC6B}"/>
          </ac:graphicFrameMkLst>
        </pc:graphicFrameChg>
        <pc:graphicFrameChg chg="del">
          <ac:chgData name="Robert Kicina" userId="730c14fe336e486c" providerId="LiveId" clId="{07A8A765-C9DB-45F0-BD04-46497BD05C0B}" dt="2019-06-10T21:44:13.549" v="353" actId="478"/>
          <ac:graphicFrameMkLst>
            <pc:docMk/>
            <pc:sldMk cId="3307176246" sldId="258"/>
            <ac:graphicFrameMk id="12" creationId="{6E915836-AE9C-4553-AECB-61BC34CEACE7}"/>
          </ac:graphicFrameMkLst>
        </pc:graphicFrameChg>
        <pc:picChg chg="mod">
          <ac:chgData name="Robert Kicina" userId="730c14fe336e486c" providerId="LiveId" clId="{07A8A765-C9DB-45F0-BD04-46497BD05C0B}" dt="2019-06-10T21:50:14.060" v="388" actId="1076"/>
          <ac:picMkLst>
            <pc:docMk/>
            <pc:sldMk cId="3307176246" sldId="258"/>
            <ac:picMk id="3" creationId="{22FC45E8-41F2-49D1-8D3B-69EF1646DD20}"/>
          </ac:picMkLst>
        </pc:picChg>
        <pc:picChg chg="mod ord">
          <ac:chgData name="Robert Kicina" userId="730c14fe336e486c" providerId="LiveId" clId="{07A8A765-C9DB-45F0-BD04-46497BD05C0B}" dt="2019-06-10T21:45:00.850" v="357" actId="26606"/>
          <ac:picMkLst>
            <pc:docMk/>
            <pc:sldMk cId="3307176246" sldId="258"/>
            <ac:picMk id="4" creationId="{F221B1B9-832E-4656-9676-D09B2DEFC317}"/>
          </ac:picMkLst>
        </pc:picChg>
      </pc:sldChg>
      <pc:sldChg chg="addSp delSp modSp modAnim">
        <pc:chgData name="Robert Kicina" userId="730c14fe336e486c" providerId="LiveId" clId="{07A8A765-C9DB-45F0-BD04-46497BD05C0B}" dt="2019-06-10T22:01:49.336" v="472"/>
        <pc:sldMkLst>
          <pc:docMk/>
          <pc:sldMk cId="2180703861" sldId="259"/>
        </pc:sldMkLst>
        <pc:spChg chg="mod">
          <ac:chgData name="Robert Kicina" userId="730c14fe336e486c" providerId="LiveId" clId="{07A8A765-C9DB-45F0-BD04-46497BD05C0B}" dt="2019-06-10T21:51:33.975" v="398" actId="207"/>
          <ac:spMkLst>
            <pc:docMk/>
            <pc:sldMk cId="2180703861" sldId="259"/>
            <ac:spMk id="9" creationId="{D63B468A-7F4C-423C-AA63-4B4B042D067D}"/>
          </ac:spMkLst>
        </pc:spChg>
        <pc:spChg chg="add mod">
          <ac:chgData name="Robert Kicina" userId="730c14fe336e486c" providerId="LiveId" clId="{07A8A765-C9DB-45F0-BD04-46497BD05C0B}" dt="2019-06-10T21:57:06.293" v="437" actId="14100"/>
          <ac:spMkLst>
            <pc:docMk/>
            <pc:sldMk cId="2180703861" sldId="259"/>
            <ac:spMk id="21" creationId="{2393DBD1-4D09-4287-A1B6-2B574D70DFE2}"/>
          </ac:spMkLst>
        </pc:spChg>
        <pc:graphicFrameChg chg="del">
          <ac:chgData name="Robert Kicina" userId="730c14fe336e486c" providerId="LiveId" clId="{07A8A765-C9DB-45F0-BD04-46497BD05C0B}" dt="2019-06-10T21:51:13.835" v="389" actId="478"/>
          <ac:graphicFrameMkLst>
            <pc:docMk/>
            <pc:sldMk cId="2180703861" sldId="259"/>
            <ac:graphicFrameMk id="13" creationId="{EF2517F9-BB76-40C7-B7EE-C5DF344AC842}"/>
          </ac:graphicFrameMkLst>
        </pc:graphicFrameChg>
        <pc:graphicFrameChg chg="del">
          <ac:chgData name="Robert Kicina" userId="730c14fe336e486c" providerId="LiveId" clId="{07A8A765-C9DB-45F0-BD04-46497BD05C0B}" dt="2019-06-10T21:51:15.960" v="390" actId="478"/>
          <ac:graphicFrameMkLst>
            <pc:docMk/>
            <pc:sldMk cId="2180703861" sldId="259"/>
            <ac:graphicFrameMk id="14" creationId="{D282FAA7-D916-410E-874F-BBD09269A287}"/>
          </ac:graphicFrameMkLst>
        </pc:graphicFrameChg>
        <pc:graphicFrameChg chg="del mod">
          <ac:chgData name="Robert Kicina" userId="730c14fe336e486c" providerId="LiveId" clId="{07A8A765-C9DB-45F0-BD04-46497BD05C0B}" dt="2019-06-10T21:51:18.205" v="392" actId="478"/>
          <ac:graphicFrameMkLst>
            <pc:docMk/>
            <pc:sldMk cId="2180703861" sldId="259"/>
            <ac:graphicFrameMk id="15" creationId="{A5002D66-E1F0-4A36-B076-F5AAB673DF1F}"/>
          </ac:graphicFrameMkLst>
        </pc:graphicFrameChg>
        <pc:graphicFrameChg chg="del mod">
          <ac:chgData name="Robert Kicina" userId="730c14fe336e486c" providerId="LiveId" clId="{07A8A765-C9DB-45F0-BD04-46497BD05C0B}" dt="2019-06-10T21:51:19.851" v="394" actId="478"/>
          <ac:graphicFrameMkLst>
            <pc:docMk/>
            <pc:sldMk cId="2180703861" sldId="259"/>
            <ac:graphicFrameMk id="16" creationId="{705F6B05-D784-4ED8-B0A8-45BA3581C890}"/>
          </ac:graphicFrameMkLst>
        </pc:graphicFrameChg>
        <pc:picChg chg="del mod">
          <ac:chgData name="Robert Kicina" userId="730c14fe336e486c" providerId="LiveId" clId="{07A8A765-C9DB-45F0-BD04-46497BD05C0B}" dt="2019-06-10T21:53:20.780" v="412" actId="478"/>
          <ac:picMkLst>
            <pc:docMk/>
            <pc:sldMk cId="2180703861" sldId="259"/>
            <ac:picMk id="3" creationId="{F1F9E79A-3E48-4EC0-AED2-787E82BA9F7F}"/>
          </ac:picMkLst>
        </pc:picChg>
        <pc:picChg chg="add mod">
          <ac:chgData name="Robert Kicina" userId="730c14fe336e486c" providerId="LiveId" clId="{07A8A765-C9DB-45F0-BD04-46497BD05C0B}" dt="2019-06-10T21:53:18.926" v="411" actId="1076"/>
          <ac:picMkLst>
            <pc:docMk/>
            <pc:sldMk cId="2180703861" sldId="259"/>
            <ac:picMk id="10" creationId="{CADC4F45-98B5-4B0A-81FB-663F87E34D8A}"/>
          </ac:picMkLst>
        </pc:picChg>
        <pc:picChg chg="add mod">
          <ac:chgData name="Robert Kicina" userId="730c14fe336e486c" providerId="LiveId" clId="{07A8A765-C9DB-45F0-BD04-46497BD05C0B}" dt="2019-06-10T21:57:14.604" v="438" actId="1076"/>
          <ac:picMkLst>
            <pc:docMk/>
            <pc:sldMk cId="2180703861" sldId="259"/>
            <ac:picMk id="11" creationId="{8739E759-F1C0-4CA9-82EF-89CAE1F15193}"/>
          </ac:picMkLst>
        </pc:picChg>
        <pc:picChg chg="add mod">
          <ac:chgData name="Robert Kicina" userId="730c14fe336e486c" providerId="LiveId" clId="{07A8A765-C9DB-45F0-BD04-46497BD05C0B}" dt="2019-06-10T21:56:02.353" v="419" actId="1076"/>
          <ac:picMkLst>
            <pc:docMk/>
            <pc:sldMk cId="2180703861" sldId="259"/>
            <ac:picMk id="12" creationId="{83A97601-B298-4E4F-9F4D-CB6DD0A18679}"/>
          </ac:picMkLst>
        </pc:picChg>
        <pc:picChg chg="add mod">
          <ac:chgData name="Robert Kicina" userId="730c14fe336e486c" providerId="LiveId" clId="{07A8A765-C9DB-45F0-BD04-46497BD05C0B}" dt="2019-06-10T21:57:17.242" v="439" actId="1076"/>
          <ac:picMkLst>
            <pc:docMk/>
            <pc:sldMk cId="2180703861" sldId="259"/>
            <ac:picMk id="17" creationId="{CB317A35-9DB1-4E89-A242-239228FC1090}"/>
          </ac:picMkLst>
        </pc:picChg>
        <pc:cxnChg chg="add mod">
          <ac:chgData name="Robert Kicina" userId="730c14fe336e486c" providerId="LiveId" clId="{07A8A765-C9DB-45F0-BD04-46497BD05C0B}" dt="2019-06-10T21:57:27.107" v="442" actId="14100"/>
          <ac:cxnSpMkLst>
            <pc:docMk/>
            <pc:sldMk cId="2180703861" sldId="259"/>
            <ac:cxnSpMk id="18" creationId="{DCEF7D5C-D8FC-4CF2-B9AC-7D454D710785}"/>
          </ac:cxnSpMkLst>
        </pc:cxnChg>
        <pc:cxnChg chg="add mod">
          <ac:chgData name="Robert Kicina" userId="730c14fe336e486c" providerId="LiveId" clId="{07A8A765-C9DB-45F0-BD04-46497BD05C0B}" dt="2019-06-10T21:57:35.377" v="443" actId="1076"/>
          <ac:cxnSpMkLst>
            <pc:docMk/>
            <pc:sldMk cId="2180703861" sldId="259"/>
            <ac:cxnSpMk id="19" creationId="{0A3260D9-E9F0-474B-9395-0D012993746C}"/>
          </ac:cxnSpMkLst>
        </pc:cxnChg>
        <pc:cxnChg chg="add mod">
          <ac:chgData name="Robert Kicina" userId="730c14fe336e486c" providerId="LiveId" clId="{07A8A765-C9DB-45F0-BD04-46497BD05C0B}" dt="2019-06-10T21:57:52.919" v="446" actId="14100"/>
          <ac:cxnSpMkLst>
            <pc:docMk/>
            <pc:sldMk cId="2180703861" sldId="259"/>
            <ac:cxnSpMk id="20" creationId="{C2228BBE-D5E4-4F28-9E57-E56B4E086127}"/>
          </ac:cxnSpMkLst>
        </pc:cxnChg>
      </pc:sldChg>
      <pc:sldChg chg="addSp delSp modSp add delAnim modAnim">
        <pc:chgData name="Robert Kicina" userId="730c14fe336e486c" providerId="LiveId" clId="{07A8A765-C9DB-45F0-BD04-46497BD05C0B}" dt="2019-06-10T21:31:08.992" v="269"/>
        <pc:sldMkLst>
          <pc:docMk/>
          <pc:sldMk cId="2384957804" sldId="265"/>
        </pc:sldMkLst>
        <pc:spChg chg="mod">
          <ac:chgData name="Robert Kicina" userId="730c14fe336e486c" providerId="LiveId" clId="{07A8A765-C9DB-45F0-BD04-46497BD05C0B}" dt="2019-06-10T21:16:06.701" v="110" actId="404"/>
          <ac:spMkLst>
            <pc:docMk/>
            <pc:sldMk cId="2384957804" sldId="265"/>
            <ac:spMk id="7" creationId="{D63B468A-7F4C-423C-AA63-4B4B042D067D}"/>
          </ac:spMkLst>
        </pc:spChg>
        <pc:spChg chg="add mod">
          <ac:chgData name="Robert Kicina" userId="730c14fe336e486c" providerId="LiveId" clId="{07A8A765-C9DB-45F0-BD04-46497BD05C0B}" dt="2019-06-10T21:23:41.593" v="206" actId="14100"/>
          <ac:spMkLst>
            <pc:docMk/>
            <pc:sldMk cId="2384957804" sldId="265"/>
            <ac:spMk id="24" creationId="{3465D60C-3E98-4001-8E30-38E5F2F318C3}"/>
          </ac:spMkLst>
        </pc:spChg>
        <pc:spChg chg="del mod">
          <ac:chgData name="Robert Kicina" userId="730c14fe336e486c" providerId="LiveId" clId="{07A8A765-C9DB-45F0-BD04-46497BD05C0B}" dt="2019-06-10T21:22:47.795" v="168" actId="478"/>
          <ac:spMkLst>
            <pc:docMk/>
            <pc:sldMk cId="2384957804" sldId="265"/>
            <ac:spMk id="26" creationId="{7FD50D92-6B84-4C95-845D-3B18A02E2E9F}"/>
          </ac:spMkLst>
        </pc:spChg>
        <pc:graphicFrameChg chg="add del mod">
          <ac:chgData name="Robert Kicina" userId="730c14fe336e486c" providerId="LiveId" clId="{07A8A765-C9DB-45F0-BD04-46497BD05C0B}" dt="2019-06-10T21:17:23.880" v="117" actId="478"/>
          <ac:graphicFrameMkLst>
            <pc:docMk/>
            <pc:sldMk cId="2384957804" sldId="265"/>
            <ac:graphicFrameMk id="14" creationId="{DAA32114-FB0C-4CFD-8F61-2F0CFE8AEAF3}"/>
          </ac:graphicFrameMkLst>
        </pc:graphicFrameChg>
        <pc:picChg chg="add del">
          <ac:chgData name="Robert Kicina" userId="730c14fe336e486c" providerId="LiveId" clId="{07A8A765-C9DB-45F0-BD04-46497BD05C0B}" dt="2019-06-10T21:17:46.221" v="122" actId="478"/>
          <ac:picMkLst>
            <pc:docMk/>
            <pc:sldMk cId="2384957804" sldId="265"/>
            <ac:picMk id="3" creationId="{A922671C-3DF8-40CB-81B6-AAB7285461F8}"/>
          </ac:picMkLst>
        </pc:picChg>
        <pc:picChg chg="mod ord">
          <ac:chgData name="Robert Kicina" userId="730c14fe336e486c" providerId="LiveId" clId="{07A8A765-C9DB-45F0-BD04-46497BD05C0B}" dt="2019-06-10T21:18:06.093" v="127" actId="1076"/>
          <ac:picMkLst>
            <pc:docMk/>
            <pc:sldMk cId="2384957804" sldId="265"/>
            <ac:picMk id="4" creationId="{E21B8086-3DAC-4787-81E6-89744782EA97}"/>
          </ac:picMkLst>
        </pc:picChg>
        <pc:picChg chg="del mod">
          <ac:chgData name="Robert Kicina" userId="730c14fe336e486c" providerId="LiveId" clId="{07A8A765-C9DB-45F0-BD04-46497BD05C0B}" dt="2019-06-10T21:22:48.554" v="169" actId="478"/>
          <ac:picMkLst>
            <pc:docMk/>
            <pc:sldMk cId="2384957804" sldId="265"/>
            <ac:picMk id="11" creationId="{2EDA6524-01B9-442F-B769-CD64AFF5F858}"/>
          </ac:picMkLst>
        </pc:picChg>
        <pc:picChg chg="add mod">
          <ac:chgData name="Robert Kicina" userId="730c14fe336e486c" providerId="LiveId" clId="{07A8A765-C9DB-45F0-BD04-46497BD05C0B}" dt="2019-06-10T21:23:53.229" v="208" actId="1076"/>
          <ac:picMkLst>
            <pc:docMk/>
            <pc:sldMk cId="2384957804" sldId="265"/>
            <ac:picMk id="15" creationId="{F3D954ED-0908-4A38-8DA6-436885ABF802}"/>
          </ac:picMkLst>
        </pc:picChg>
        <pc:picChg chg="del mod">
          <ac:chgData name="Robert Kicina" userId="730c14fe336e486c" providerId="LiveId" clId="{07A8A765-C9DB-45F0-BD04-46497BD05C0B}" dt="2019-06-10T21:22:49.556" v="170" actId="478"/>
          <ac:picMkLst>
            <pc:docMk/>
            <pc:sldMk cId="2384957804" sldId="265"/>
            <ac:picMk id="16" creationId="{3EB68846-4338-4B26-AAAB-83235BE7F14C}"/>
          </ac:picMkLst>
        </pc:picChg>
        <pc:picChg chg="add mod">
          <ac:chgData name="Robert Kicina" userId="730c14fe336e486c" providerId="LiveId" clId="{07A8A765-C9DB-45F0-BD04-46497BD05C0B}" dt="2019-06-10T21:23:57.439" v="209" actId="1076"/>
          <ac:picMkLst>
            <pc:docMk/>
            <pc:sldMk cId="2384957804" sldId="265"/>
            <ac:picMk id="17" creationId="{113FF719-EE5D-4AFC-A40A-9CC39A73AC5B}"/>
          </ac:picMkLst>
        </pc:picChg>
        <pc:picChg chg="del mod">
          <ac:chgData name="Robert Kicina" userId="730c14fe336e486c" providerId="LiveId" clId="{07A8A765-C9DB-45F0-BD04-46497BD05C0B}" dt="2019-06-10T21:22:50.229" v="171" actId="478"/>
          <ac:picMkLst>
            <pc:docMk/>
            <pc:sldMk cId="2384957804" sldId="265"/>
            <ac:picMk id="18" creationId="{C3A23DFE-33CC-4A9A-BD91-BE9E78BEBD6F}"/>
          </ac:picMkLst>
        </pc:picChg>
        <pc:picChg chg="add mod">
          <ac:chgData name="Robert Kicina" userId="730c14fe336e486c" providerId="LiveId" clId="{07A8A765-C9DB-45F0-BD04-46497BD05C0B}" dt="2019-06-10T21:24:00.592" v="210" actId="1076"/>
          <ac:picMkLst>
            <pc:docMk/>
            <pc:sldMk cId="2384957804" sldId="265"/>
            <ac:picMk id="19" creationId="{DDD4BE58-51D1-49BE-A9B8-0BC911AF4526}"/>
          </ac:picMkLst>
        </pc:picChg>
        <pc:cxnChg chg="del">
          <ac:chgData name="Robert Kicina" userId="730c14fe336e486c" providerId="LiveId" clId="{07A8A765-C9DB-45F0-BD04-46497BD05C0B}" dt="2019-06-10T21:22:54.051" v="175" actId="478"/>
          <ac:cxnSpMkLst>
            <pc:docMk/>
            <pc:sldMk cId="2384957804" sldId="265"/>
            <ac:cxnSpMk id="20" creationId="{73883AE8-DF07-4924-A1AE-40651DB44B22}"/>
          </ac:cxnSpMkLst>
        </pc:cxnChg>
        <pc:cxnChg chg="add mod">
          <ac:chgData name="Robert Kicina" userId="730c14fe336e486c" providerId="LiveId" clId="{07A8A765-C9DB-45F0-BD04-46497BD05C0B}" dt="2019-06-10T21:24:26.056" v="214" actId="14100"/>
          <ac:cxnSpMkLst>
            <pc:docMk/>
            <pc:sldMk cId="2384957804" sldId="265"/>
            <ac:cxnSpMk id="21" creationId="{B5FBC35A-7615-4FB3-86EB-02011319EBA5}"/>
          </ac:cxnSpMkLst>
        </pc:cxnChg>
        <pc:cxnChg chg="add mod">
          <ac:chgData name="Robert Kicina" userId="730c14fe336e486c" providerId="LiveId" clId="{07A8A765-C9DB-45F0-BD04-46497BD05C0B}" dt="2019-06-10T21:24:33.472" v="215" actId="14100"/>
          <ac:cxnSpMkLst>
            <pc:docMk/>
            <pc:sldMk cId="2384957804" sldId="265"/>
            <ac:cxnSpMk id="22" creationId="{8A3BDC8C-A0AB-4A1D-AE6C-3784326C737C}"/>
          </ac:cxnSpMkLst>
        </pc:cxnChg>
        <pc:cxnChg chg="add mod">
          <ac:chgData name="Robert Kicina" userId="730c14fe336e486c" providerId="LiveId" clId="{07A8A765-C9DB-45F0-BD04-46497BD05C0B}" dt="2019-06-10T21:25:00.697" v="217" actId="14100"/>
          <ac:cxnSpMkLst>
            <pc:docMk/>
            <pc:sldMk cId="2384957804" sldId="265"/>
            <ac:cxnSpMk id="23" creationId="{9B5AAD8B-A8E3-44C5-8433-6966DEB79357}"/>
          </ac:cxnSpMkLst>
        </pc:cxnChg>
        <pc:cxnChg chg="del">
          <ac:chgData name="Robert Kicina" userId="730c14fe336e486c" providerId="LiveId" clId="{07A8A765-C9DB-45F0-BD04-46497BD05C0B}" dt="2019-06-10T21:22:52.248" v="173" actId="478"/>
          <ac:cxnSpMkLst>
            <pc:docMk/>
            <pc:sldMk cId="2384957804" sldId="265"/>
            <ac:cxnSpMk id="25" creationId="{A5E5555D-1425-4439-A703-28B2B34F6FE3}"/>
          </ac:cxnSpMkLst>
        </pc:cxnChg>
        <pc:cxnChg chg="del">
          <ac:chgData name="Robert Kicina" userId="730c14fe336e486c" providerId="LiveId" clId="{07A8A765-C9DB-45F0-BD04-46497BD05C0B}" dt="2019-06-10T21:22:53.030" v="174" actId="478"/>
          <ac:cxnSpMkLst>
            <pc:docMk/>
            <pc:sldMk cId="2384957804" sldId="265"/>
            <ac:cxnSpMk id="28" creationId="{2AF55C0A-F55B-4D4D-A794-04ADF668C1F3}"/>
          </ac:cxnSpMkLst>
        </pc:cxnChg>
      </pc:sldChg>
      <pc:sldChg chg="addSp delSp modSp add modAnim">
        <pc:chgData name="Robert Kicina" userId="730c14fe336e486c" providerId="LiveId" clId="{07A8A765-C9DB-45F0-BD04-46497BD05C0B}" dt="2019-06-10T21:33:22.822" v="284" actId="14100"/>
        <pc:sldMkLst>
          <pc:docMk/>
          <pc:sldMk cId="453880118" sldId="266"/>
        </pc:sldMkLst>
        <pc:spChg chg="mod">
          <ac:chgData name="Robert Kicina" userId="730c14fe336e486c" providerId="LiveId" clId="{07A8A765-C9DB-45F0-BD04-46497BD05C0B}" dt="2019-06-10T21:26:31.949" v="223" actId="108"/>
          <ac:spMkLst>
            <pc:docMk/>
            <pc:sldMk cId="453880118" sldId="266"/>
            <ac:spMk id="7" creationId="{D63B468A-7F4C-423C-AA63-4B4B042D067D}"/>
          </ac:spMkLst>
        </pc:spChg>
        <pc:spChg chg="mod">
          <ac:chgData name="Robert Kicina" userId="730c14fe336e486c" providerId="LiveId" clId="{07A8A765-C9DB-45F0-BD04-46497BD05C0B}" dt="2019-06-10T21:28:34.619" v="254" actId="14100"/>
          <ac:spMkLst>
            <pc:docMk/>
            <pc:sldMk cId="453880118" sldId="266"/>
            <ac:spMk id="26" creationId="{7FD50D92-6B84-4C95-845D-3B18A02E2E9F}"/>
          </ac:spMkLst>
        </pc:spChg>
        <pc:graphicFrameChg chg="add del">
          <ac:chgData name="Robert Kicina" userId="730c14fe336e486c" providerId="LiveId" clId="{07A8A765-C9DB-45F0-BD04-46497BD05C0B}" dt="2019-06-10T21:27:18.079" v="226" actId="478"/>
          <ac:graphicFrameMkLst>
            <pc:docMk/>
            <pc:sldMk cId="453880118" sldId="266"/>
            <ac:graphicFrameMk id="14" creationId="{F0B35941-9351-4132-B888-8E5BA93C5900}"/>
          </ac:graphicFrameMkLst>
        </pc:graphicFrameChg>
        <pc:picChg chg="del">
          <ac:chgData name="Robert Kicina" userId="730c14fe336e486c" providerId="LiveId" clId="{07A8A765-C9DB-45F0-BD04-46497BD05C0B}" dt="2019-06-10T21:27:29.676" v="229" actId="478"/>
          <ac:picMkLst>
            <pc:docMk/>
            <pc:sldMk cId="453880118" sldId="266"/>
            <ac:picMk id="3" creationId="{A922671C-3DF8-40CB-81B6-AAB7285461F8}"/>
          </ac:picMkLst>
        </pc:picChg>
        <pc:picChg chg="mod ord">
          <ac:chgData name="Robert Kicina" userId="730c14fe336e486c" providerId="LiveId" clId="{07A8A765-C9DB-45F0-BD04-46497BD05C0B}" dt="2019-06-10T21:27:48.132" v="233" actId="1076"/>
          <ac:picMkLst>
            <pc:docMk/>
            <pc:sldMk cId="453880118" sldId="266"/>
            <ac:picMk id="4" creationId="{AF2C1FF5-3FB6-46D9-8B59-314C1ED6DCFC}"/>
          </ac:picMkLst>
        </pc:picChg>
        <pc:picChg chg="mod">
          <ac:chgData name="Robert Kicina" userId="730c14fe336e486c" providerId="LiveId" clId="{07A8A765-C9DB-45F0-BD04-46497BD05C0B}" dt="2019-06-10T21:32:10.131" v="273" actId="1076"/>
          <ac:picMkLst>
            <pc:docMk/>
            <pc:sldMk cId="453880118" sldId="266"/>
            <ac:picMk id="11" creationId="{2EDA6524-01B9-442F-B769-CD64AFF5F858}"/>
          </ac:picMkLst>
        </pc:picChg>
        <pc:picChg chg="mod">
          <ac:chgData name="Robert Kicina" userId="730c14fe336e486c" providerId="LiveId" clId="{07A8A765-C9DB-45F0-BD04-46497BD05C0B}" dt="2019-06-10T21:31:56.393" v="270" actId="1076"/>
          <ac:picMkLst>
            <pc:docMk/>
            <pc:sldMk cId="453880118" sldId="266"/>
            <ac:picMk id="16" creationId="{3EB68846-4338-4B26-AAAB-83235BE7F14C}"/>
          </ac:picMkLst>
        </pc:picChg>
        <pc:picChg chg="mod">
          <ac:chgData name="Robert Kicina" userId="730c14fe336e486c" providerId="LiveId" clId="{07A8A765-C9DB-45F0-BD04-46497BD05C0B}" dt="2019-06-10T21:32:22.798" v="275" actId="1076"/>
          <ac:picMkLst>
            <pc:docMk/>
            <pc:sldMk cId="453880118" sldId="266"/>
            <ac:picMk id="18" creationId="{C3A23DFE-33CC-4A9A-BD91-BE9E78BEBD6F}"/>
          </ac:picMkLst>
        </pc:picChg>
        <pc:cxnChg chg="mod">
          <ac:chgData name="Robert Kicina" userId="730c14fe336e486c" providerId="LiveId" clId="{07A8A765-C9DB-45F0-BD04-46497BD05C0B}" dt="2019-06-10T21:32:17.394" v="274" actId="14100"/>
          <ac:cxnSpMkLst>
            <pc:docMk/>
            <pc:sldMk cId="453880118" sldId="266"/>
            <ac:cxnSpMk id="20" creationId="{73883AE8-DF07-4924-A1AE-40651DB44B22}"/>
          </ac:cxnSpMkLst>
        </pc:cxnChg>
        <pc:cxnChg chg="mod">
          <ac:chgData name="Robert Kicina" userId="730c14fe336e486c" providerId="LiveId" clId="{07A8A765-C9DB-45F0-BD04-46497BD05C0B}" dt="2019-06-10T21:32:58.470" v="280" actId="14100"/>
          <ac:cxnSpMkLst>
            <pc:docMk/>
            <pc:sldMk cId="453880118" sldId="266"/>
            <ac:cxnSpMk id="25" creationId="{A5E5555D-1425-4439-A703-28B2B34F6FE3}"/>
          </ac:cxnSpMkLst>
        </pc:cxnChg>
        <pc:cxnChg chg="mod">
          <ac:chgData name="Robert Kicina" userId="730c14fe336e486c" providerId="LiveId" clId="{07A8A765-C9DB-45F0-BD04-46497BD05C0B}" dt="2019-06-10T21:33:22.822" v="284" actId="14100"/>
          <ac:cxnSpMkLst>
            <pc:docMk/>
            <pc:sldMk cId="453880118" sldId="266"/>
            <ac:cxnSpMk id="28" creationId="{2AF55C0A-F55B-4D4D-A794-04ADF668C1F3}"/>
          </ac:cxnSpMkLst>
        </pc:cxnChg>
      </pc:sldChg>
      <pc:sldChg chg="add del">
        <pc:chgData name="Robert Kicina" userId="730c14fe336e486c" providerId="LiveId" clId="{07A8A765-C9DB-45F0-BD04-46497BD05C0B}" dt="2019-06-10T21:26:01.106" v="218" actId="2696"/>
        <pc:sldMkLst>
          <pc:docMk/>
          <pc:sldMk cId="966757993" sldId="266"/>
        </pc:sldMkLst>
      </pc:sldChg>
      <pc:sldChg chg="addSp delSp modSp add modAnim">
        <pc:chgData name="Robert Kicina" userId="730c14fe336e486c" providerId="LiveId" clId="{07A8A765-C9DB-45F0-BD04-46497BD05C0B}" dt="2019-06-10T21:42:01.109" v="349" actId="20577"/>
        <pc:sldMkLst>
          <pc:docMk/>
          <pc:sldMk cId="1094285477" sldId="267"/>
        </pc:sldMkLst>
        <pc:spChg chg="mod">
          <ac:chgData name="Robert Kicina" userId="730c14fe336e486c" providerId="LiveId" clId="{07A8A765-C9DB-45F0-BD04-46497BD05C0B}" dt="2019-06-10T21:36:50.318" v="291" actId="108"/>
          <ac:spMkLst>
            <pc:docMk/>
            <pc:sldMk cId="1094285477" sldId="267"/>
            <ac:spMk id="7" creationId="{D63B468A-7F4C-423C-AA63-4B4B042D067D}"/>
          </ac:spMkLst>
        </pc:spChg>
        <pc:spChg chg="mod">
          <ac:chgData name="Robert Kicina" userId="730c14fe336e486c" providerId="LiveId" clId="{07A8A765-C9DB-45F0-BD04-46497BD05C0B}" dt="2019-06-10T21:42:01.109" v="349" actId="20577"/>
          <ac:spMkLst>
            <pc:docMk/>
            <pc:sldMk cId="1094285477" sldId="267"/>
            <ac:spMk id="26" creationId="{7FD50D92-6B84-4C95-845D-3B18A02E2E9F}"/>
          </ac:spMkLst>
        </pc:spChg>
        <pc:graphicFrameChg chg="add del">
          <ac:chgData name="Robert Kicina" userId="730c14fe336e486c" providerId="LiveId" clId="{07A8A765-C9DB-45F0-BD04-46497BD05C0B}" dt="2019-06-10T21:38:55.742" v="329" actId="478"/>
          <ac:graphicFrameMkLst>
            <pc:docMk/>
            <pc:sldMk cId="1094285477" sldId="267"/>
            <ac:graphicFrameMk id="14" creationId="{073CA08E-C53A-4D7D-869F-2EDB65BB574E}"/>
          </ac:graphicFrameMkLst>
        </pc:graphicFrameChg>
        <pc:picChg chg="mod ord">
          <ac:chgData name="Robert Kicina" userId="730c14fe336e486c" providerId="LiveId" clId="{07A8A765-C9DB-45F0-BD04-46497BD05C0B}" dt="2019-06-10T21:39:03.437" v="332" actId="1076"/>
          <ac:picMkLst>
            <pc:docMk/>
            <pc:sldMk cId="1094285477" sldId="267"/>
            <ac:picMk id="3" creationId="{854EBE72-A92D-4FE9-B916-0A43B792C504}"/>
          </ac:picMkLst>
        </pc:picChg>
        <pc:picChg chg="del">
          <ac:chgData name="Robert Kicina" userId="730c14fe336e486c" providerId="LiveId" clId="{07A8A765-C9DB-45F0-BD04-46497BD05C0B}" dt="2019-06-10T21:38:52.763" v="327" actId="478"/>
          <ac:picMkLst>
            <pc:docMk/>
            <pc:sldMk cId="1094285477" sldId="267"/>
            <ac:picMk id="4" creationId="{AF2C1FF5-3FB6-46D9-8B59-314C1ED6DCFC}"/>
          </ac:picMkLst>
        </pc:picChg>
        <pc:picChg chg="mod">
          <ac:chgData name="Robert Kicina" userId="730c14fe336e486c" providerId="LiveId" clId="{07A8A765-C9DB-45F0-BD04-46497BD05C0B}" dt="2019-06-10T21:39:58.449" v="340" actId="1076"/>
          <ac:picMkLst>
            <pc:docMk/>
            <pc:sldMk cId="1094285477" sldId="267"/>
            <ac:picMk id="11" creationId="{2EDA6524-01B9-442F-B769-CD64AFF5F858}"/>
          </ac:picMkLst>
        </pc:picChg>
        <pc:cxnChg chg="mod">
          <ac:chgData name="Robert Kicina" userId="730c14fe336e486c" providerId="LiveId" clId="{07A8A765-C9DB-45F0-BD04-46497BD05C0B}" dt="2019-06-10T21:39:30.800" v="333" actId="14100"/>
          <ac:cxnSpMkLst>
            <pc:docMk/>
            <pc:sldMk cId="1094285477" sldId="267"/>
            <ac:cxnSpMk id="20" creationId="{73883AE8-DF07-4924-A1AE-40651DB44B22}"/>
          </ac:cxnSpMkLst>
        </pc:cxnChg>
        <pc:cxnChg chg="mod">
          <ac:chgData name="Robert Kicina" userId="730c14fe336e486c" providerId="LiveId" clId="{07A8A765-C9DB-45F0-BD04-46497BD05C0B}" dt="2019-06-10T21:39:40.203" v="336" actId="14100"/>
          <ac:cxnSpMkLst>
            <pc:docMk/>
            <pc:sldMk cId="1094285477" sldId="267"/>
            <ac:cxnSpMk id="25" creationId="{A5E5555D-1425-4439-A703-28B2B34F6FE3}"/>
          </ac:cxnSpMkLst>
        </pc:cxnChg>
        <pc:cxnChg chg="mod">
          <ac:chgData name="Robert Kicina" userId="730c14fe336e486c" providerId="LiveId" clId="{07A8A765-C9DB-45F0-BD04-46497BD05C0B}" dt="2019-06-10T21:39:50.271" v="338" actId="14100"/>
          <ac:cxnSpMkLst>
            <pc:docMk/>
            <pc:sldMk cId="1094285477" sldId="267"/>
            <ac:cxnSpMk id="28" creationId="{2AF55C0A-F55B-4D4D-A794-04ADF668C1F3}"/>
          </ac:cxnSpMkLst>
        </pc:cxnChg>
      </pc:sldChg>
      <pc:sldChg chg="addSp delSp modSp add">
        <pc:chgData name="Robert Kicina" userId="730c14fe336e486c" providerId="LiveId" clId="{07A8A765-C9DB-45F0-BD04-46497BD05C0B}" dt="2019-06-10T21:47:11.026" v="372" actId="478"/>
        <pc:sldMkLst>
          <pc:docMk/>
          <pc:sldMk cId="585657890" sldId="268"/>
        </pc:sldMkLst>
        <pc:spChg chg="mod">
          <ac:chgData name="Robert Kicina" userId="730c14fe336e486c" providerId="LiveId" clId="{07A8A765-C9DB-45F0-BD04-46497BD05C0B}" dt="2019-06-10T21:46:18.656" v="366" actId="207"/>
          <ac:spMkLst>
            <pc:docMk/>
            <pc:sldMk cId="585657890" sldId="268"/>
            <ac:spMk id="13" creationId="{D63B468A-7F4C-423C-AA63-4B4B042D067D}"/>
          </ac:spMkLst>
        </pc:spChg>
        <pc:picChg chg="add del">
          <ac:chgData name="Robert Kicina" userId="730c14fe336e486c" providerId="LiveId" clId="{07A8A765-C9DB-45F0-BD04-46497BD05C0B}" dt="2019-06-10T21:47:11.026" v="372" actId="478"/>
          <ac:picMkLst>
            <pc:docMk/>
            <pc:sldMk cId="585657890" sldId="268"/>
            <ac:picMk id="3" creationId="{22FC45E8-41F2-49D1-8D3B-69EF1646DD20}"/>
          </ac:picMkLst>
        </pc:picChg>
        <pc:picChg chg="mod">
          <ac:chgData name="Robert Kicina" userId="730c14fe336e486c" providerId="LiveId" clId="{07A8A765-C9DB-45F0-BD04-46497BD05C0B}" dt="2019-06-10T21:47:02.398" v="371" actId="1076"/>
          <ac:picMkLst>
            <pc:docMk/>
            <pc:sldMk cId="585657890" sldId="268"/>
            <ac:picMk id="5" creationId="{A1F1A949-1FF2-488D-9624-AE01C83B3836}"/>
          </ac:picMkLst>
        </pc:picChg>
      </pc:sldChg>
      <pc:sldChg chg="delSp modSp add">
        <pc:chgData name="Robert Kicina" userId="730c14fe336e486c" providerId="LiveId" clId="{07A8A765-C9DB-45F0-BD04-46497BD05C0B}" dt="2019-06-10T21:49:07.578" v="377" actId="478"/>
        <pc:sldMkLst>
          <pc:docMk/>
          <pc:sldMk cId="3579622712" sldId="269"/>
        </pc:sldMkLst>
        <pc:spChg chg="mod">
          <ac:chgData name="Robert Kicina" userId="730c14fe336e486c" providerId="LiveId" clId="{07A8A765-C9DB-45F0-BD04-46497BD05C0B}" dt="2019-06-10T21:47:39.497" v="375" actId="207"/>
          <ac:spMkLst>
            <pc:docMk/>
            <pc:sldMk cId="3579622712" sldId="269"/>
            <ac:spMk id="13" creationId="{D63B468A-7F4C-423C-AA63-4B4B042D067D}"/>
          </ac:spMkLst>
        </pc:spChg>
        <pc:picChg chg="del">
          <ac:chgData name="Robert Kicina" userId="730c14fe336e486c" providerId="LiveId" clId="{07A8A765-C9DB-45F0-BD04-46497BD05C0B}" dt="2019-06-10T21:49:07.578" v="377" actId="478"/>
          <ac:picMkLst>
            <pc:docMk/>
            <pc:sldMk cId="3579622712" sldId="269"/>
            <ac:picMk id="3" creationId="{22FC45E8-41F2-49D1-8D3B-69EF1646DD20}"/>
          </ac:picMkLst>
        </pc:picChg>
        <pc:picChg chg="mod">
          <ac:chgData name="Robert Kicina" userId="730c14fe336e486c" providerId="LiveId" clId="{07A8A765-C9DB-45F0-BD04-46497BD05C0B}" dt="2019-06-10T21:49:05.708" v="376" actId="1076"/>
          <ac:picMkLst>
            <pc:docMk/>
            <pc:sldMk cId="3579622712" sldId="269"/>
            <ac:picMk id="5" creationId="{AD642B0B-5649-4D20-9E89-BC1B55DF6E0F}"/>
          </ac:picMkLst>
        </pc:picChg>
      </pc:sldChg>
      <pc:sldChg chg="addSp delSp modSp add">
        <pc:chgData name="Robert Kicina" userId="730c14fe336e486c" providerId="LiveId" clId="{07A8A765-C9DB-45F0-BD04-46497BD05C0B}" dt="2019-06-10T21:50:03.745" v="387" actId="478"/>
        <pc:sldMkLst>
          <pc:docMk/>
          <pc:sldMk cId="3882300488" sldId="270"/>
        </pc:sldMkLst>
        <pc:spChg chg="mod">
          <ac:chgData name="Robert Kicina" userId="730c14fe336e486c" providerId="LiveId" clId="{07A8A765-C9DB-45F0-BD04-46497BD05C0B}" dt="2019-06-10T21:49:25.872" v="380" actId="207"/>
          <ac:spMkLst>
            <pc:docMk/>
            <pc:sldMk cId="3882300488" sldId="270"/>
            <ac:spMk id="13" creationId="{D63B468A-7F4C-423C-AA63-4B4B042D067D}"/>
          </ac:spMkLst>
        </pc:spChg>
        <pc:picChg chg="add del">
          <ac:chgData name="Robert Kicina" userId="730c14fe336e486c" providerId="LiveId" clId="{07A8A765-C9DB-45F0-BD04-46497BD05C0B}" dt="2019-06-10T21:50:03.745" v="387" actId="478"/>
          <ac:picMkLst>
            <pc:docMk/>
            <pc:sldMk cId="3882300488" sldId="270"/>
            <ac:picMk id="3" creationId="{22FC45E8-41F2-49D1-8D3B-69EF1646DD20}"/>
          </ac:picMkLst>
        </pc:picChg>
        <pc:picChg chg="del mod">
          <ac:chgData name="Robert Kicina" userId="730c14fe336e486c" providerId="LiveId" clId="{07A8A765-C9DB-45F0-BD04-46497BD05C0B}" dt="2019-06-10T21:49:47.577" v="384"/>
          <ac:picMkLst>
            <pc:docMk/>
            <pc:sldMk cId="3882300488" sldId="270"/>
            <ac:picMk id="5" creationId="{4A5E57C6-D2F4-4314-B736-7B6ADD0DD414}"/>
          </ac:picMkLst>
        </pc:picChg>
        <pc:picChg chg="mod">
          <ac:chgData name="Robert Kicina" userId="730c14fe336e486c" providerId="LiveId" clId="{07A8A765-C9DB-45F0-BD04-46497BD05C0B}" dt="2019-06-10T21:50:02.015" v="386" actId="1076"/>
          <ac:picMkLst>
            <pc:docMk/>
            <pc:sldMk cId="3882300488" sldId="270"/>
            <ac:picMk id="6" creationId="{FAB4C4FA-037E-47E6-AFAE-2238E23509D9}"/>
          </ac:picMkLst>
        </pc:picChg>
      </pc:sldChg>
      <pc:sldChg chg="addSp delSp modSp add modAnim">
        <pc:chgData name="Robert Kicina" userId="730c14fe336e486c" providerId="LiveId" clId="{07A8A765-C9DB-45F0-BD04-46497BD05C0B}" dt="2019-06-10T22:03:05.178" v="484" actId="14100"/>
        <pc:sldMkLst>
          <pc:docMk/>
          <pc:sldMk cId="2398343676" sldId="271"/>
        </pc:sldMkLst>
        <pc:spChg chg="mod">
          <ac:chgData name="Robert Kicina" userId="730c14fe336e486c" providerId="LiveId" clId="{07A8A765-C9DB-45F0-BD04-46497BD05C0B}" dt="2019-06-10T21:51:41.052" v="400" actId="207"/>
          <ac:spMkLst>
            <pc:docMk/>
            <pc:sldMk cId="2398343676" sldId="271"/>
            <ac:spMk id="9" creationId="{D63B468A-7F4C-423C-AA63-4B4B042D067D}"/>
          </ac:spMkLst>
        </pc:spChg>
        <pc:spChg chg="add mod">
          <ac:chgData name="Robert Kicina" userId="730c14fe336e486c" providerId="LiveId" clId="{07A8A765-C9DB-45F0-BD04-46497BD05C0B}" dt="2019-06-10T21:59:37.521" v="462" actId="20577"/>
          <ac:spMkLst>
            <pc:docMk/>
            <pc:sldMk cId="2398343676" sldId="271"/>
            <ac:spMk id="13" creationId="{5179739E-BDEF-4B40-A10A-1EB87B3882FC}"/>
          </ac:spMkLst>
        </pc:spChg>
        <pc:picChg chg="mod">
          <ac:chgData name="Robert Kicina" userId="730c14fe336e486c" providerId="LiveId" clId="{07A8A765-C9DB-45F0-BD04-46497BD05C0B}" dt="2019-06-10T22:02:34.986" v="481" actId="1076"/>
          <ac:picMkLst>
            <pc:docMk/>
            <pc:sldMk cId="2398343676" sldId="271"/>
            <ac:picMk id="3" creationId="{083260BF-9B07-4564-AE1C-3721DBB79FF2}"/>
          </ac:picMkLst>
        </pc:picChg>
        <pc:picChg chg="add del">
          <ac:chgData name="Robert Kicina" userId="730c14fe336e486c" providerId="LiveId" clId="{07A8A765-C9DB-45F0-BD04-46497BD05C0B}" dt="2019-06-10T21:52:54.708" v="409" actId="478"/>
          <ac:picMkLst>
            <pc:docMk/>
            <pc:sldMk cId="2398343676" sldId="271"/>
            <ac:picMk id="4" creationId="{5F5B5B18-7DFC-4260-B40D-69BE70E8EA4F}"/>
          </ac:picMkLst>
        </pc:picChg>
        <pc:picChg chg="add">
          <ac:chgData name="Robert Kicina" userId="730c14fe336e486c" providerId="LiveId" clId="{07A8A765-C9DB-45F0-BD04-46497BD05C0B}" dt="2019-06-10T21:59:07.665" v="447"/>
          <ac:picMkLst>
            <pc:docMk/>
            <pc:sldMk cId="2398343676" sldId="271"/>
            <ac:picMk id="6" creationId="{AD49A8C1-A172-40FA-B021-CF715AA45C01}"/>
          </ac:picMkLst>
        </pc:picChg>
        <pc:picChg chg="add">
          <ac:chgData name="Robert Kicina" userId="730c14fe336e486c" providerId="LiveId" clId="{07A8A765-C9DB-45F0-BD04-46497BD05C0B}" dt="2019-06-10T21:59:07.665" v="447"/>
          <ac:picMkLst>
            <pc:docMk/>
            <pc:sldMk cId="2398343676" sldId="271"/>
            <ac:picMk id="7" creationId="{5A417F9F-F1E5-49FD-9927-A3F7D2B19CB0}"/>
          </ac:picMkLst>
        </pc:picChg>
        <pc:picChg chg="add">
          <ac:chgData name="Robert Kicina" userId="730c14fe336e486c" providerId="LiveId" clId="{07A8A765-C9DB-45F0-BD04-46497BD05C0B}" dt="2019-06-10T21:59:07.665" v="447"/>
          <ac:picMkLst>
            <pc:docMk/>
            <pc:sldMk cId="2398343676" sldId="271"/>
            <ac:picMk id="8" creationId="{267D59F3-DA21-4EC6-A82F-11D3A19E6BE0}"/>
          </ac:picMkLst>
        </pc:picChg>
        <pc:cxnChg chg="add mod">
          <ac:chgData name="Robert Kicina" userId="730c14fe336e486c" providerId="LiveId" clId="{07A8A765-C9DB-45F0-BD04-46497BD05C0B}" dt="2019-06-10T22:03:05.178" v="484" actId="14100"/>
          <ac:cxnSpMkLst>
            <pc:docMk/>
            <pc:sldMk cId="2398343676" sldId="271"/>
            <ac:cxnSpMk id="10" creationId="{F3DA1718-2CDE-4A93-9ECA-2F451651E673}"/>
          </ac:cxnSpMkLst>
        </pc:cxnChg>
        <pc:cxnChg chg="add mod">
          <ac:chgData name="Robert Kicina" userId="730c14fe336e486c" providerId="LiveId" clId="{07A8A765-C9DB-45F0-BD04-46497BD05C0B}" dt="2019-06-10T22:02:44.472" v="483" actId="14100"/>
          <ac:cxnSpMkLst>
            <pc:docMk/>
            <pc:sldMk cId="2398343676" sldId="271"/>
            <ac:cxnSpMk id="11" creationId="{24AFE2F9-4FD9-4E54-B313-00BAE188F380}"/>
          </ac:cxnSpMkLst>
        </pc:cxnChg>
        <pc:cxnChg chg="add mod">
          <ac:chgData name="Robert Kicina" userId="730c14fe336e486c" providerId="LiveId" clId="{07A8A765-C9DB-45F0-BD04-46497BD05C0B}" dt="2019-06-10T22:02:39.525" v="482" actId="14100"/>
          <ac:cxnSpMkLst>
            <pc:docMk/>
            <pc:sldMk cId="2398343676" sldId="271"/>
            <ac:cxnSpMk id="12" creationId="{57249F51-F64C-4EE1-B44D-6E0E7D0B5DAD}"/>
          </ac:cxnSpMkLst>
        </pc:cxnChg>
      </pc:sldChg>
      <pc:sldChg chg="addSp delSp modSp add modAnim">
        <pc:chgData name="Robert Kicina" userId="730c14fe336e486c" providerId="LiveId" clId="{07A8A765-C9DB-45F0-BD04-46497BD05C0B}" dt="2019-06-10T22:12:46.376" v="562" actId="14100"/>
        <pc:sldMkLst>
          <pc:docMk/>
          <pc:sldMk cId="258044992" sldId="272"/>
        </pc:sldMkLst>
        <pc:spChg chg="mod">
          <ac:chgData name="Robert Kicina" userId="730c14fe336e486c" providerId="LiveId" clId="{07A8A765-C9DB-45F0-BD04-46497BD05C0B}" dt="2019-06-10T21:51:52.511" v="403" actId="207"/>
          <ac:spMkLst>
            <pc:docMk/>
            <pc:sldMk cId="258044992" sldId="272"/>
            <ac:spMk id="9" creationId="{D63B468A-7F4C-423C-AA63-4B4B042D067D}"/>
          </ac:spMkLst>
        </pc:spChg>
        <pc:spChg chg="add mod">
          <ac:chgData name="Robert Kicina" userId="730c14fe336e486c" providerId="LiveId" clId="{07A8A765-C9DB-45F0-BD04-46497BD05C0B}" dt="2019-06-10T22:12:16.798" v="557" actId="14100"/>
          <ac:spMkLst>
            <pc:docMk/>
            <pc:sldMk cId="258044992" sldId="272"/>
            <ac:spMk id="13" creationId="{DF219160-66D4-4EC9-8368-43DEA3D72BDB}"/>
          </ac:spMkLst>
        </pc:spChg>
        <pc:picChg chg="mod">
          <ac:chgData name="Robert Kicina" userId="730c14fe336e486c" providerId="LiveId" clId="{07A8A765-C9DB-45F0-BD04-46497BD05C0B}" dt="2019-06-10T21:54:14.244" v="415" actId="1076"/>
          <ac:picMkLst>
            <pc:docMk/>
            <pc:sldMk cId="258044992" sldId="272"/>
            <ac:picMk id="3" creationId="{86D229C0-422E-4B7D-A4A2-4D84862D2B65}"/>
          </ac:picMkLst>
        </pc:picChg>
        <pc:picChg chg="add del">
          <ac:chgData name="Robert Kicina" userId="730c14fe336e486c" providerId="LiveId" clId="{07A8A765-C9DB-45F0-BD04-46497BD05C0B}" dt="2019-06-10T21:54:15.628" v="416" actId="478"/>
          <ac:picMkLst>
            <pc:docMk/>
            <pc:sldMk cId="258044992" sldId="272"/>
            <ac:picMk id="4" creationId="{66EA4020-4286-4D2F-82BA-FCD12AC47930}"/>
          </ac:picMkLst>
        </pc:picChg>
        <pc:picChg chg="add">
          <ac:chgData name="Robert Kicina" userId="730c14fe336e486c" providerId="LiveId" clId="{07A8A765-C9DB-45F0-BD04-46497BD05C0B}" dt="2019-06-10T22:11:09.252" v="518"/>
          <ac:picMkLst>
            <pc:docMk/>
            <pc:sldMk cId="258044992" sldId="272"/>
            <ac:picMk id="6" creationId="{D0D39DB5-9333-45E9-9E33-93D0458D0ADA}"/>
          </ac:picMkLst>
        </pc:picChg>
        <pc:picChg chg="add">
          <ac:chgData name="Robert Kicina" userId="730c14fe336e486c" providerId="LiveId" clId="{07A8A765-C9DB-45F0-BD04-46497BD05C0B}" dt="2019-06-10T22:11:09.252" v="518"/>
          <ac:picMkLst>
            <pc:docMk/>
            <pc:sldMk cId="258044992" sldId="272"/>
            <ac:picMk id="7" creationId="{0BB9963D-9F4D-4F50-9CB1-609073BE383C}"/>
          </ac:picMkLst>
        </pc:picChg>
        <pc:picChg chg="add">
          <ac:chgData name="Robert Kicina" userId="730c14fe336e486c" providerId="LiveId" clId="{07A8A765-C9DB-45F0-BD04-46497BD05C0B}" dt="2019-06-10T22:11:09.252" v="518"/>
          <ac:picMkLst>
            <pc:docMk/>
            <pc:sldMk cId="258044992" sldId="272"/>
            <ac:picMk id="8" creationId="{7F17A9E2-6E49-435C-AABD-6DF60B8C18FB}"/>
          </ac:picMkLst>
        </pc:picChg>
        <pc:cxnChg chg="add mod">
          <ac:chgData name="Robert Kicina" userId="730c14fe336e486c" providerId="LiveId" clId="{07A8A765-C9DB-45F0-BD04-46497BD05C0B}" dt="2019-06-10T22:12:26.832" v="558" actId="14100"/>
          <ac:cxnSpMkLst>
            <pc:docMk/>
            <pc:sldMk cId="258044992" sldId="272"/>
            <ac:cxnSpMk id="10" creationId="{7B6BF112-DE84-4E56-80E1-067BE5381351}"/>
          </ac:cxnSpMkLst>
        </pc:cxnChg>
        <pc:cxnChg chg="add mod">
          <ac:chgData name="Robert Kicina" userId="730c14fe336e486c" providerId="LiveId" clId="{07A8A765-C9DB-45F0-BD04-46497BD05C0B}" dt="2019-06-10T22:12:37.284" v="561" actId="14100"/>
          <ac:cxnSpMkLst>
            <pc:docMk/>
            <pc:sldMk cId="258044992" sldId="272"/>
            <ac:cxnSpMk id="11" creationId="{9C6B94FC-8A61-4748-9C54-B56B6C34B253}"/>
          </ac:cxnSpMkLst>
        </pc:cxnChg>
        <pc:cxnChg chg="add mod">
          <ac:chgData name="Robert Kicina" userId="730c14fe336e486c" providerId="LiveId" clId="{07A8A765-C9DB-45F0-BD04-46497BD05C0B}" dt="2019-06-10T22:12:46.376" v="562" actId="14100"/>
          <ac:cxnSpMkLst>
            <pc:docMk/>
            <pc:sldMk cId="258044992" sldId="272"/>
            <ac:cxnSpMk id="12" creationId="{B9A90E79-3AAD-4A7B-9D59-BD86683AFF4C}"/>
          </ac:cxnSpMkLst>
        </pc:cxnChg>
      </pc:sldChg>
      <pc:sldChg chg="addSp delSp modSp add modAnim">
        <pc:chgData name="Robert Kicina" userId="730c14fe336e486c" providerId="LiveId" clId="{07A8A765-C9DB-45F0-BD04-46497BD05C0B}" dt="2019-06-10T22:10:28.196" v="517" actId="14100"/>
        <pc:sldMkLst>
          <pc:docMk/>
          <pc:sldMk cId="2303965741" sldId="273"/>
        </pc:sldMkLst>
        <pc:spChg chg="mod">
          <ac:chgData name="Robert Kicina" userId="730c14fe336e486c" providerId="LiveId" clId="{07A8A765-C9DB-45F0-BD04-46497BD05C0B}" dt="2019-06-10T21:51:48.281" v="402" actId="207"/>
          <ac:spMkLst>
            <pc:docMk/>
            <pc:sldMk cId="2303965741" sldId="273"/>
            <ac:spMk id="9" creationId="{D63B468A-7F4C-423C-AA63-4B4B042D067D}"/>
          </ac:spMkLst>
        </pc:spChg>
        <pc:spChg chg="add mod">
          <ac:chgData name="Robert Kicina" userId="730c14fe336e486c" providerId="LiveId" clId="{07A8A765-C9DB-45F0-BD04-46497BD05C0B}" dt="2019-06-10T22:06:53.617" v="506" actId="6549"/>
          <ac:spMkLst>
            <pc:docMk/>
            <pc:sldMk cId="2303965741" sldId="273"/>
            <ac:spMk id="13" creationId="{B417DC6B-F2F7-4D4C-9A35-5DBC9943E172}"/>
          </ac:spMkLst>
        </pc:spChg>
        <pc:picChg chg="del mod">
          <ac:chgData name="Robert Kicina" userId="730c14fe336e486c" providerId="LiveId" clId="{07A8A765-C9DB-45F0-BD04-46497BD05C0B}" dt="2019-06-10T22:08:51.648" v="509" actId="478"/>
          <ac:picMkLst>
            <pc:docMk/>
            <pc:sldMk cId="2303965741" sldId="273"/>
            <ac:picMk id="3" creationId="{790E0171-BBE9-4202-8B0C-C619ADB9E47D}"/>
          </ac:picMkLst>
        </pc:picChg>
        <pc:picChg chg="add del">
          <ac:chgData name="Robert Kicina" userId="730c14fe336e486c" providerId="LiveId" clId="{07A8A765-C9DB-45F0-BD04-46497BD05C0B}" dt="2019-06-10T21:53:46.924" v="414" actId="478"/>
          <ac:picMkLst>
            <pc:docMk/>
            <pc:sldMk cId="2303965741" sldId="273"/>
            <ac:picMk id="4" creationId="{65EF8CC6-4004-4CFF-82FA-9DD0DE80720F}"/>
          </ac:picMkLst>
        </pc:picChg>
        <pc:picChg chg="mod ord">
          <ac:chgData name="Robert Kicina" userId="730c14fe336e486c" providerId="LiveId" clId="{07A8A765-C9DB-45F0-BD04-46497BD05C0B}" dt="2019-06-10T22:08:48.952" v="508" actId="167"/>
          <ac:picMkLst>
            <pc:docMk/>
            <pc:sldMk cId="2303965741" sldId="273"/>
            <ac:picMk id="5" creationId="{19D1B52C-CEF0-4350-BDA0-95FDDF8FEB48}"/>
          </ac:picMkLst>
        </pc:picChg>
        <pc:picChg chg="add">
          <ac:chgData name="Robert Kicina" userId="730c14fe336e486c" providerId="LiveId" clId="{07A8A765-C9DB-45F0-BD04-46497BD05C0B}" dt="2019-06-10T22:06:23.464" v="485"/>
          <ac:picMkLst>
            <pc:docMk/>
            <pc:sldMk cId="2303965741" sldId="273"/>
            <ac:picMk id="6" creationId="{555A8120-91F2-4343-9914-F232367A47F9}"/>
          </ac:picMkLst>
        </pc:picChg>
        <pc:picChg chg="add">
          <ac:chgData name="Robert Kicina" userId="730c14fe336e486c" providerId="LiveId" clId="{07A8A765-C9DB-45F0-BD04-46497BD05C0B}" dt="2019-06-10T22:06:23.464" v="485"/>
          <ac:picMkLst>
            <pc:docMk/>
            <pc:sldMk cId="2303965741" sldId="273"/>
            <ac:picMk id="7" creationId="{19C599CB-8D7E-4EE6-84AC-8BAE9250295D}"/>
          </ac:picMkLst>
        </pc:picChg>
        <pc:picChg chg="add">
          <ac:chgData name="Robert Kicina" userId="730c14fe336e486c" providerId="LiveId" clId="{07A8A765-C9DB-45F0-BD04-46497BD05C0B}" dt="2019-06-10T22:06:23.464" v="485"/>
          <ac:picMkLst>
            <pc:docMk/>
            <pc:sldMk cId="2303965741" sldId="273"/>
            <ac:picMk id="8" creationId="{4DDEFCB5-21B5-4A65-885F-897CD52AE1D1}"/>
          </ac:picMkLst>
        </pc:picChg>
        <pc:cxnChg chg="add mod">
          <ac:chgData name="Robert Kicina" userId="730c14fe336e486c" providerId="LiveId" clId="{07A8A765-C9DB-45F0-BD04-46497BD05C0B}" dt="2019-06-10T22:10:28.196" v="517" actId="14100"/>
          <ac:cxnSpMkLst>
            <pc:docMk/>
            <pc:sldMk cId="2303965741" sldId="273"/>
            <ac:cxnSpMk id="10" creationId="{1F606A0C-E0F0-4ECA-B62C-9FAC1D3131DD}"/>
          </ac:cxnSpMkLst>
        </pc:cxnChg>
        <pc:cxnChg chg="add mod">
          <ac:chgData name="Robert Kicina" userId="730c14fe336e486c" providerId="LiveId" clId="{07A8A765-C9DB-45F0-BD04-46497BD05C0B}" dt="2019-06-10T22:10:05.970" v="513" actId="14100"/>
          <ac:cxnSpMkLst>
            <pc:docMk/>
            <pc:sldMk cId="2303965741" sldId="273"/>
            <ac:cxnSpMk id="11" creationId="{FAD51A50-1992-4CCC-A37A-C472C05BC589}"/>
          </ac:cxnSpMkLst>
        </pc:cxnChg>
        <pc:cxnChg chg="add mod">
          <ac:chgData name="Robert Kicina" userId="730c14fe336e486c" providerId="LiveId" clId="{07A8A765-C9DB-45F0-BD04-46497BD05C0B}" dt="2019-06-10T22:09:12.151" v="511" actId="14100"/>
          <ac:cxnSpMkLst>
            <pc:docMk/>
            <pc:sldMk cId="2303965741" sldId="273"/>
            <ac:cxnSpMk id="12" creationId="{B32C84D0-A7EE-4C08-A2FD-7E882E18D10F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8BD9-465A-45A7-98E2-AE8104512554}" type="datetimeFigureOut">
              <a:rPr lang="sk-SK" smtClean="0"/>
              <a:t>13. 6. 2019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CECD5-D1EC-4C2C-87DB-7773251008B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06722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8BD9-465A-45A7-98E2-AE8104512554}" type="datetimeFigureOut">
              <a:rPr lang="sk-SK" smtClean="0"/>
              <a:t>13. 6. 2019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CECD5-D1EC-4C2C-87DB-7773251008B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56188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8BD9-465A-45A7-98E2-AE8104512554}" type="datetimeFigureOut">
              <a:rPr lang="sk-SK" smtClean="0"/>
              <a:t>13. 6. 2019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CECD5-D1EC-4C2C-87DB-7773251008B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97775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8BD9-465A-45A7-98E2-AE8104512554}" type="datetimeFigureOut">
              <a:rPr lang="sk-SK" smtClean="0"/>
              <a:t>13. 6. 2019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CECD5-D1EC-4C2C-87DB-7773251008B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54309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8BD9-465A-45A7-98E2-AE8104512554}" type="datetimeFigureOut">
              <a:rPr lang="sk-SK" smtClean="0"/>
              <a:t>13. 6. 2019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CECD5-D1EC-4C2C-87DB-7773251008B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08799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8BD9-465A-45A7-98E2-AE8104512554}" type="datetimeFigureOut">
              <a:rPr lang="sk-SK" smtClean="0"/>
              <a:t>13. 6. 2019</a:t>
            </a:fld>
            <a:endParaRPr lang="sk-SK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CECD5-D1EC-4C2C-87DB-7773251008B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29015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8BD9-465A-45A7-98E2-AE8104512554}" type="datetimeFigureOut">
              <a:rPr lang="sk-SK" smtClean="0"/>
              <a:t>13. 6. 2019</a:t>
            </a:fld>
            <a:endParaRPr lang="sk-SK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CECD5-D1EC-4C2C-87DB-7773251008B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41168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8BD9-465A-45A7-98E2-AE8104512554}" type="datetimeFigureOut">
              <a:rPr lang="sk-SK" smtClean="0"/>
              <a:t>13. 6. 2019</a:t>
            </a:fld>
            <a:endParaRPr lang="sk-SK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CECD5-D1EC-4C2C-87DB-7773251008B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71026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8BD9-465A-45A7-98E2-AE8104512554}" type="datetimeFigureOut">
              <a:rPr lang="sk-SK" smtClean="0"/>
              <a:t>13. 6. 2019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CECD5-D1EC-4C2C-87DB-7773251008B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69844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8BD9-465A-45A7-98E2-AE8104512554}" type="datetimeFigureOut">
              <a:rPr lang="sk-SK" smtClean="0"/>
              <a:t>13. 6. 2019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CECD5-D1EC-4C2C-87DB-7773251008B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69358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8BD9-465A-45A7-98E2-AE8104512554}" type="datetimeFigureOut">
              <a:rPr lang="sk-SK" smtClean="0"/>
              <a:t>13. 6. 2019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CECD5-D1EC-4C2C-87DB-7773251008B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188893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8BD9-465A-45A7-98E2-AE8104512554}" type="datetimeFigureOut">
              <a:rPr lang="sk-SK" smtClean="0"/>
              <a:t>13. 6. 2019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CECD5-D1EC-4C2C-87DB-7773251008BA}" type="slidenum">
              <a:rPr lang="sk-SK" smtClean="0"/>
              <a:t>‹#›</a:t>
            </a:fld>
            <a:endParaRPr lang="sk-SK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54850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8BD9-465A-45A7-98E2-AE8104512554}" type="datetimeFigureOut">
              <a:rPr lang="sk-SK" smtClean="0"/>
              <a:t>13. 6. 2019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CECD5-D1EC-4C2C-87DB-7773251008B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245735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8BD9-465A-45A7-98E2-AE8104512554}" type="datetimeFigureOut">
              <a:rPr lang="sk-SK" smtClean="0"/>
              <a:t>13. 6. 2019</a:t>
            </a:fld>
            <a:endParaRPr lang="sk-SK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CECD5-D1EC-4C2C-87DB-7773251008B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837523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8BD9-465A-45A7-98E2-AE8104512554}" type="datetimeFigureOut">
              <a:rPr lang="sk-SK" smtClean="0"/>
              <a:t>13. 6. 2019</a:t>
            </a:fld>
            <a:endParaRPr lang="sk-SK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CECD5-D1EC-4C2C-87DB-7773251008B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736368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8BD9-465A-45A7-98E2-AE8104512554}" type="datetimeFigureOut">
              <a:rPr lang="sk-SK" smtClean="0"/>
              <a:t>13. 6. 2019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CECD5-D1EC-4C2C-87DB-7773251008B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012171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68BD9-465A-45A7-98E2-AE8104512554}" type="datetimeFigureOut">
              <a:rPr lang="sk-SK" smtClean="0"/>
              <a:t>13. 6. 2019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CECD5-D1EC-4C2C-87DB-7773251008B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92874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7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6.jpe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AD368BD9-465A-45A7-98E2-AE8104512554}" type="datetimeFigureOut">
              <a:rPr lang="sk-SK" smtClean="0"/>
              <a:t>13. 6. 2019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4CECD5-D1EC-4C2C-87DB-7773251008BA}" type="slidenum">
              <a:rPr lang="sk-SK" smtClean="0"/>
              <a:t>‹#›</a:t>
            </a:fld>
            <a:endParaRPr lang="sk-SK"/>
          </a:p>
        </p:txBody>
      </p:sp>
      <p:pic>
        <p:nvPicPr>
          <p:cNvPr id="13" name="Obrázok 6" descr="C:\Users\zuzanal\AppData\Local\Temp\Temp1_Logo SlovakAid all (3).zip\SlovakAid GIS MALE.jpg">
            <a:extLst>
              <a:ext uri="{FF2B5EF4-FFF2-40B4-BE49-F238E27FC236}">
                <a16:creationId xmlns:a16="http://schemas.microsoft.com/office/drawing/2014/main" id="{891F1A2C-027E-4714-B236-6E21D1A43CFF}"/>
              </a:ext>
            </a:extLst>
          </p:cNvPr>
          <p:cNvPicPr/>
          <p:nvPr userDrawn="1"/>
        </p:nvPicPr>
        <p:blipFill>
          <a:blip r:embed="rId2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8883" y="76200"/>
            <a:ext cx="897391" cy="4286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95602DE-70B1-40E1-91B7-2272F9C1AD72}"/>
              </a:ext>
            </a:extLst>
          </p:cNvPr>
          <p:cNvPicPr/>
          <p:nvPr userDrawn="1"/>
        </p:nvPicPr>
        <p:blipFill>
          <a:blip r:embed="rId2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8884" y="553184"/>
            <a:ext cx="897389" cy="353929"/>
          </a:xfrm>
          <a:prstGeom prst="rect">
            <a:avLst/>
          </a:prstGeom>
          <a:noFill/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13789610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  <p:sldLayoutId id="2147484080" r:id="rId12"/>
    <p:sldLayoutId id="2147484081" r:id="rId13"/>
    <p:sldLayoutId id="2147484082" r:id="rId14"/>
    <p:sldLayoutId id="2147484083" r:id="rId15"/>
    <p:sldLayoutId id="2147484084" r:id="rId16"/>
    <p:sldLayoutId id="214748408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47DA7-E18D-4011-9BD5-09093AE5EC8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5400" dirty="0"/>
              <a:t>Financial Stability of </a:t>
            </a:r>
            <a:br>
              <a:rPr lang="en-GB" sz="5400" dirty="0"/>
            </a:br>
            <a:r>
              <a:rPr lang="en-GB" sz="5400" dirty="0"/>
              <a:t>state-owned and private companies in Slovakia</a:t>
            </a:r>
            <a:br>
              <a:rPr lang="en-GB" sz="5400" dirty="0"/>
            </a:br>
            <a:endParaRPr lang="en-GB" sz="5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79E6D0-1DBE-4DFB-9FD2-2234B3844E5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Robert Kičina, </a:t>
            </a:r>
            <a:r>
              <a:rPr lang="sk-SK" dirty="0"/>
              <a:t>13</a:t>
            </a:r>
            <a:r>
              <a:rPr lang="en-GB" dirty="0"/>
              <a:t> </a:t>
            </a:r>
            <a:r>
              <a:rPr lang="en-GB" dirty="0" err="1"/>
              <a:t>jun</a:t>
            </a:r>
            <a:r>
              <a:rPr lang="sk-SK" dirty="0"/>
              <a:t>E</a:t>
            </a:r>
            <a:r>
              <a:rPr lang="en-GB" dirty="0"/>
              <a:t> 201</a:t>
            </a:r>
            <a:r>
              <a:rPr lang="sk-SK" dirty="0"/>
              <a:t>9</a:t>
            </a:r>
            <a:r>
              <a:rPr lang="en-GB" dirty="0"/>
              <a:t>, </a:t>
            </a:r>
            <a:r>
              <a:rPr lang="sk-SK" dirty="0"/>
              <a:t>KIEV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8412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87DCE-C44C-4615-B9C2-DAA383807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Goal of the project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B4B8E5-1E63-4803-99FD-4B170611F2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052919"/>
            <a:ext cx="9755188" cy="2442882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TO INFORM </a:t>
            </a:r>
            <a:r>
              <a:rPr lang="en-GB" dirty="0"/>
              <a:t>about financial stability of state-owned </a:t>
            </a:r>
            <a:r>
              <a:rPr lang="en-GB" dirty="0" err="1"/>
              <a:t>enterprizes</a:t>
            </a:r>
            <a:r>
              <a:rPr lang="en-GB" dirty="0"/>
              <a:t> (SOEs). 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TO CREATE</a:t>
            </a:r>
            <a:r>
              <a:rPr lang="en-GB" dirty="0"/>
              <a:t> the </a:t>
            </a:r>
            <a:r>
              <a:rPr lang="en-GB" b="1" dirty="0"/>
              <a:t>Portal of financial stability of SOEs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TO COMPARE </a:t>
            </a:r>
            <a:r>
              <a:rPr lang="en-GB" dirty="0"/>
              <a:t>30 selected Slovak SOEs with 30 selected Slovak private companies of appropriate size to set benchmarks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6FC356F-7845-481D-BAE7-86D5CF1DA694}"/>
              </a:ext>
            </a:extLst>
          </p:cNvPr>
          <p:cNvSpPr txBox="1">
            <a:spLocks/>
          </p:cNvSpPr>
          <p:nvPr/>
        </p:nvSpPr>
        <p:spPr>
          <a:xfrm>
            <a:off x="1103312" y="5435600"/>
            <a:ext cx="9996488" cy="8890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n-GB" b="1" dirty="0"/>
              <a:t>Own mathematical model to assess financial stability of companies:</a:t>
            </a:r>
          </a:p>
          <a:p>
            <a:pPr marL="0" indent="0" algn="ctr">
              <a:buNone/>
            </a:pPr>
            <a:r>
              <a:rPr lang="en-GB" dirty="0"/>
              <a:t>Profitability – Liquidity – Leverage (indebtedness) – Activity </a:t>
            </a:r>
          </a:p>
          <a:p>
            <a:pPr marL="0" indent="0" algn="ctr">
              <a:buFont typeface="Wingdings 3" charset="2"/>
              <a:buNone/>
            </a:pPr>
            <a:endParaRPr lang="en-GB" dirty="0"/>
          </a:p>
          <a:p>
            <a:pPr marL="0" indent="0">
              <a:buFont typeface="Wingdings 3" charset="2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2215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8D255-C67D-42ED-A9DC-03ADA8524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 Energy Companies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63B468A-7F4C-423C-AA63-4B4B042D06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33304"/>
            <a:ext cx="5308600" cy="4924696"/>
          </a:xfrm>
        </p:spPr>
        <p:txBody>
          <a:bodyPr>
            <a:normAutofit/>
          </a:bodyPr>
          <a:lstStyle/>
          <a:p>
            <a:r>
              <a:rPr lang="en-GB" dirty="0"/>
              <a:t>Return on Equity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tx1">
                    <a:lumMod val="50000"/>
                  </a:schemeClr>
                </a:solidFill>
              </a:rPr>
              <a:t>Profit / Equity</a:t>
            </a:r>
          </a:p>
          <a:p>
            <a:endParaRPr lang="en-GB" dirty="0"/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margin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/ Sales</a:t>
            </a:r>
          </a:p>
          <a:p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Debts to Assets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Total Debts / Total Assets</a:t>
            </a:r>
          </a:p>
          <a:p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Current Ratio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Current Assets / Current Liabilities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11D9C71-22C2-4180-8C88-56E198488AB6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8435" y="445492"/>
            <a:ext cx="706838" cy="7068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922671C-3DF8-40CB-81B6-AAB7285461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5153" y="1860474"/>
            <a:ext cx="6053401" cy="392366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EDA6524-01B9-442F-B769-CD64AFF5F85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2680" y="5497409"/>
            <a:ext cx="258052" cy="25805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EB68846-4338-4B26-AAAB-83235BE7F14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9404" y="5485765"/>
            <a:ext cx="269696" cy="26969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3A23DFE-33CC-4A9A-BD91-BE9E78BEBD6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9914" y="5469912"/>
            <a:ext cx="304095" cy="304095"/>
          </a:xfrm>
          <a:prstGeom prst="rect">
            <a:avLst/>
          </a:prstGeom>
        </p:spPr>
      </p:pic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73883AE8-DF07-4924-A1AE-40651DB44B22}"/>
              </a:ext>
            </a:extLst>
          </p:cNvPr>
          <p:cNvCxnSpPr>
            <a:cxnSpLocks/>
          </p:cNvCxnSpPr>
          <p:nvPr/>
        </p:nvCxnSpPr>
        <p:spPr>
          <a:xfrm flipV="1">
            <a:off x="6294009" y="5223143"/>
            <a:ext cx="590126" cy="2626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A5E5555D-1425-4439-A703-28B2B34F6FE3}"/>
              </a:ext>
            </a:extLst>
          </p:cNvPr>
          <p:cNvCxnSpPr>
            <a:cxnSpLocks/>
          </p:cNvCxnSpPr>
          <p:nvPr/>
        </p:nvCxnSpPr>
        <p:spPr>
          <a:xfrm flipH="1" flipV="1">
            <a:off x="6953276" y="5215916"/>
            <a:ext cx="78262" cy="2467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2AF55C0A-F55B-4D4D-A794-04ADF668C1F3}"/>
              </a:ext>
            </a:extLst>
          </p:cNvPr>
          <p:cNvCxnSpPr>
            <a:cxnSpLocks/>
          </p:cNvCxnSpPr>
          <p:nvPr/>
        </p:nvCxnSpPr>
        <p:spPr>
          <a:xfrm flipH="1" flipV="1">
            <a:off x="7031345" y="5223142"/>
            <a:ext cx="659266" cy="2831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7FD50D92-6B84-4C95-845D-3B18A02E2E9F}"/>
              </a:ext>
            </a:extLst>
          </p:cNvPr>
          <p:cNvSpPr txBox="1"/>
          <p:nvPr/>
        </p:nvSpPr>
        <p:spPr>
          <a:xfrm>
            <a:off x="5736267" y="5826516"/>
            <a:ext cx="28312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9,2 % |  10,9 % | 12,7 %</a:t>
            </a:r>
          </a:p>
        </p:txBody>
      </p:sp>
    </p:spTree>
    <p:extLst>
      <p:ext uri="{BB962C8B-B14F-4D97-AF65-F5344CB8AC3E}">
        <p14:creationId xmlns:p14="http://schemas.microsoft.com/office/powerpoint/2010/main" val="3789939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21B8086-3DAC-4787-81E6-89744782EA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9598" y="1853248"/>
            <a:ext cx="5944512" cy="391182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358D255-C67D-42ED-A9DC-03ADA8524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 Energy Companies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63B468A-7F4C-423C-AA63-4B4B042D06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33304"/>
            <a:ext cx="5308600" cy="492469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Return on Equity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/ Equity</a:t>
            </a:r>
          </a:p>
          <a:p>
            <a:endParaRPr lang="en-GB" dirty="0"/>
          </a:p>
          <a:p>
            <a:r>
              <a:rPr lang="en-GB" dirty="0"/>
              <a:t>Profit margin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tx1">
                    <a:lumMod val="50000"/>
                  </a:schemeClr>
                </a:solidFill>
              </a:rPr>
              <a:t>Profit / Sales</a:t>
            </a:r>
          </a:p>
          <a:p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Debts to Assets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Total Debts / Total Assets</a:t>
            </a:r>
          </a:p>
          <a:p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Current Ratio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Current Assets / Current Liabilities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11D9C71-22C2-4180-8C88-56E198488AB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8435" y="445492"/>
            <a:ext cx="706838" cy="7068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3D954ED-0908-4A38-8DA6-436885ABF80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991" y="5460976"/>
            <a:ext cx="258052" cy="25805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3FF719-EE5D-4AFC-A40A-9CC39A73AC5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0830" y="5457821"/>
            <a:ext cx="269696" cy="26969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DD4BE58-51D1-49BE-A9B8-0BC911AF452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7604" y="5463994"/>
            <a:ext cx="304095" cy="304095"/>
          </a:xfrm>
          <a:prstGeom prst="rect">
            <a:avLst/>
          </a:prstGeom>
        </p:spPr>
      </p:pic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B5FBC35A-7615-4FB3-86EB-02011319EBA5}"/>
              </a:ext>
            </a:extLst>
          </p:cNvPr>
          <p:cNvCxnSpPr>
            <a:cxnSpLocks/>
          </p:cNvCxnSpPr>
          <p:nvPr/>
        </p:nvCxnSpPr>
        <p:spPr>
          <a:xfrm flipV="1">
            <a:off x="6091017" y="5207794"/>
            <a:ext cx="209771" cy="2255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8A3BDC8C-A0AB-4A1D-AE6C-3784326C737C}"/>
              </a:ext>
            </a:extLst>
          </p:cNvPr>
          <p:cNvCxnSpPr>
            <a:cxnSpLocks/>
          </p:cNvCxnSpPr>
          <p:nvPr/>
        </p:nvCxnSpPr>
        <p:spPr>
          <a:xfrm flipH="1" flipV="1">
            <a:off x="6498431" y="5219700"/>
            <a:ext cx="533107" cy="2429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9B5AAD8B-A8E3-44C5-8433-6966DEB79357}"/>
              </a:ext>
            </a:extLst>
          </p:cNvPr>
          <p:cNvCxnSpPr>
            <a:cxnSpLocks/>
          </p:cNvCxnSpPr>
          <p:nvPr/>
        </p:nvCxnSpPr>
        <p:spPr>
          <a:xfrm flipH="1" flipV="1">
            <a:off x="7581900" y="5219700"/>
            <a:ext cx="349413" cy="2831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3465D60C-3E98-4001-8E30-38E5F2F318C3}"/>
              </a:ext>
            </a:extLst>
          </p:cNvPr>
          <p:cNvSpPr txBox="1"/>
          <p:nvPr/>
        </p:nvSpPr>
        <p:spPr>
          <a:xfrm>
            <a:off x="5736267" y="5826516"/>
            <a:ext cx="30053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-0,4 %  |  7,0 %  |  51,4 %</a:t>
            </a:r>
          </a:p>
        </p:txBody>
      </p:sp>
    </p:spTree>
    <p:extLst>
      <p:ext uri="{BB962C8B-B14F-4D97-AF65-F5344CB8AC3E}">
        <p14:creationId xmlns:p14="http://schemas.microsoft.com/office/powerpoint/2010/main" val="2384957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F2C1FF5-3FB6-46D9-8B59-314C1ED6DC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2927" y="1771631"/>
            <a:ext cx="6083269" cy="400313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358D255-C67D-42ED-A9DC-03ADA8524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 Energy Companies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63B468A-7F4C-423C-AA63-4B4B042D06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33304"/>
            <a:ext cx="5308600" cy="492469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Return on Equity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/ Equity</a:t>
            </a:r>
          </a:p>
          <a:p>
            <a:endParaRPr lang="en-GB" dirty="0"/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margin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/ Sales</a:t>
            </a:r>
          </a:p>
          <a:p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dirty="0"/>
              <a:t>Debts to Assets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tx1">
                    <a:lumMod val="50000"/>
                  </a:schemeClr>
                </a:solidFill>
              </a:rPr>
              <a:t>Total Debts / Total Assets</a:t>
            </a:r>
          </a:p>
          <a:p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Current Ratio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Current Assets / Current Liabilities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11D9C71-22C2-4180-8C88-56E198488AB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8435" y="445492"/>
            <a:ext cx="706838" cy="7068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EDA6524-01B9-442F-B769-CD64AFF5F85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006" y="5505749"/>
            <a:ext cx="258052" cy="25805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EB68846-4338-4B26-AAAB-83235BE7F14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8068" y="5485764"/>
            <a:ext cx="269696" cy="26969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3A23DFE-33CC-4A9A-BD91-BE9E78BEBD6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76" y="5472683"/>
            <a:ext cx="304095" cy="304095"/>
          </a:xfrm>
          <a:prstGeom prst="rect">
            <a:avLst/>
          </a:prstGeom>
        </p:spPr>
      </p:pic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73883AE8-DF07-4924-A1AE-40651DB44B22}"/>
              </a:ext>
            </a:extLst>
          </p:cNvPr>
          <p:cNvCxnSpPr>
            <a:cxnSpLocks/>
          </p:cNvCxnSpPr>
          <p:nvPr/>
        </p:nvCxnSpPr>
        <p:spPr>
          <a:xfrm flipV="1">
            <a:off x="6294009" y="5215916"/>
            <a:ext cx="850445" cy="2698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A5E5555D-1425-4439-A703-28B2B34F6FE3}"/>
              </a:ext>
            </a:extLst>
          </p:cNvPr>
          <p:cNvCxnSpPr>
            <a:cxnSpLocks/>
          </p:cNvCxnSpPr>
          <p:nvPr/>
        </p:nvCxnSpPr>
        <p:spPr>
          <a:xfrm flipV="1">
            <a:off x="7178300" y="5219700"/>
            <a:ext cx="1020820" cy="2325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2AF55C0A-F55B-4D4D-A794-04ADF668C1F3}"/>
              </a:ext>
            </a:extLst>
          </p:cNvPr>
          <p:cNvCxnSpPr>
            <a:cxnSpLocks/>
          </p:cNvCxnSpPr>
          <p:nvPr/>
        </p:nvCxnSpPr>
        <p:spPr>
          <a:xfrm flipV="1">
            <a:off x="8167764" y="5215917"/>
            <a:ext cx="1281036" cy="2678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7FD50D92-6B84-4C95-845D-3B18A02E2E9F}"/>
              </a:ext>
            </a:extLst>
          </p:cNvPr>
          <p:cNvSpPr txBox="1"/>
          <p:nvPr/>
        </p:nvSpPr>
        <p:spPr>
          <a:xfrm>
            <a:off x="5736267" y="5826516"/>
            <a:ext cx="2920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14,1 % |  35,1 % | 59,9 %</a:t>
            </a:r>
          </a:p>
        </p:txBody>
      </p:sp>
    </p:spTree>
    <p:extLst>
      <p:ext uri="{BB962C8B-B14F-4D97-AF65-F5344CB8AC3E}">
        <p14:creationId xmlns:p14="http://schemas.microsoft.com/office/powerpoint/2010/main" val="453880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4EBE72-A92D-4FE9-B916-0A43B792C5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7281" y="1851097"/>
            <a:ext cx="6053401" cy="392366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358D255-C67D-42ED-A9DC-03ADA8524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 Energy Companies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63B468A-7F4C-423C-AA63-4B4B042D06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33304"/>
            <a:ext cx="5308600" cy="492469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Return on Equity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/ Equity</a:t>
            </a:r>
          </a:p>
          <a:p>
            <a:endParaRPr lang="en-GB" dirty="0"/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margin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/ Sales</a:t>
            </a:r>
          </a:p>
          <a:p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Debts to Assets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Total Debts / Total Assets</a:t>
            </a:r>
          </a:p>
          <a:p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dirty="0"/>
              <a:t>Current Ratio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tx1">
                    <a:lumMod val="50000"/>
                  </a:schemeClr>
                </a:solidFill>
              </a:rPr>
              <a:t>Current Assets / Current Liabilities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11D9C71-22C2-4180-8C88-56E198488AB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8435" y="445492"/>
            <a:ext cx="706838" cy="7068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EDA6524-01B9-442F-B769-CD64AFF5F85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006" y="5505749"/>
            <a:ext cx="258052" cy="25805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EB68846-4338-4B26-AAAB-83235BE7F14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8068" y="5485764"/>
            <a:ext cx="269696" cy="26969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3A23DFE-33CC-4A9A-BD91-BE9E78BEBD6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76" y="5472683"/>
            <a:ext cx="304095" cy="304095"/>
          </a:xfrm>
          <a:prstGeom prst="rect">
            <a:avLst/>
          </a:prstGeom>
        </p:spPr>
      </p:pic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73883AE8-DF07-4924-A1AE-40651DB44B22}"/>
              </a:ext>
            </a:extLst>
          </p:cNvPr>
          <p:cNvCxnSpPr>
            <a:cxnSpLocks/>
          </p:cNvCxnSpPr>
          <p:nvPr/>
        </p:nvCxnSpPr>
        <p:spPr>
          <a:xfrm flipV="1">
            <a:off x="6294009" y="5215917"/>
            <a:ext cx="548751" cy="2698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A5E5555D-1425-4439-A703-28B2B34F6FE3}"/>
              </a:ext>
            </a:extLst>
          </p:cNvPr>
          <p:cNvCxnSpPr>
            <a:cxnSpLocks/>
          </p:cNvCxnSpPr>
          <p:nvPr/>
        </p:nvCxnSpPr>
        <p:spPr>
          <a:xfrm flipV="1">
            <a:off x="7178300" y="5220972"/>
            <a:ext cx="403600" cy="2312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2AF55C0A-F55B-4D4D-A794-04ADF668C1F3}"/>
              </a:ext>
            </a:extLst>
          </p:cNvPr>
          <p:cNvCxnSpPr>
            <a:cxnSpLocks/>
          </p:cNvCxnSpPr>
          <p:nvPr/>
        </p:nvCxnSpPr>
        <p:spPr>
          <a:xfrm flipV="1">
            <a:off x="8167764" y="5215917"/>
            <a:ext cx="2934576" cy="2678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7FD50D92-6B84-4C95-845D-3B18A02E2E9F}"/>
              </a:ext>
            </a:extLst>
          </p:cNvPr>
          <p:cNvSpPr txBox="1"/>
          <p:nvPr/>
        </p:nvSpPr>
        <p:spPr>
          <a:xfrm>
            <a:off x="5888229" y="5854820"/>
            <a:ext cx="2920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0,89   |  2,18   |  8,23</a:t>
            </a:r>
          </a:p>
        </p:txBody>
      </p:sp>
    </p:spTree>
    <p:extLst>
      <p:ext uri="{BB962C8B-B14F-4D97-AF65-F5344CB8AC3E}">
        <p14:creationId xmlns:p14="http://schemas.microsoft.com/office/powerpoint/2010/main" val="1094285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8D255-C67D-42ED-A9DC-03ADA8524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 Energy Companies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97107CC2-F77B-4107-AA05-469D0B387D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1709457"/>
              </p:ext>
            </p:extLst>
          </p:nvPr>
        </p:nvGraphicFramePr>
        <p:xfrm>
          <a:off x="735012" y="1462644"/>
          <a:ext cx="8777288" cy="5000846"/>
        </p:xfrm>
        <a:graphic>
          <a:graphicData uri="http://schemas.openxmlformats.org/drawingml/2006/table">
            <a:tbl>
              <a:tblPr firstRow="1">
                <a:tableStyleId>{2D5ABB26-0587-4C30-8999-92F81FD0307C}</a:tableStyleId>
              </a:tblPr>
              <a:tblGrid>
                <a:gridCol w="6326188">
                  <a:extLst>
                    <a:ext uri="{9D8B030D-6E8A-4147-A177-3AD203B41FA5}">
                      <a16:colId xmlns:a16="http://schemas.microsoft.com/office/drawing/2014/main" val="1111330212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val="2622293309"/>
                    </a:ext>
                  </a:extLst>
                </a:gridCol>
                <a:gridCol w="850900">
                  <a:extLst>
                    <a:ext uri="{9D8B030D-6E8A-4147-A177-3AD203B41FA5}">
                      <a16:colId xmlns:a16="http://schemas.microsoft.com/office/drawing/2014/main" val="657705304"/>
                    </a:ext>
                  </a:extLst>
                </a:gridCol>
              </a:tblGrid>
              <a:tr h="126154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1" u="none" strike="noStrike" dirty="0">
                          <a:effectLst/>
                        </a:rPr>
                        <a:t>COMPANY</a:t>
                      </a:r>
                      <a:endParaRPr lang="sk-SK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1" u="none" strike="noStrike" dirty="0">
                          <a:effectLst/>
                        </a:rPr>
                        <a:t>OWNERSHIP</a:t>
                      </a:r>
                      <a:endParaRPr lang="sk-SK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 dirty="0">
                          <a:effectLst/>
                        </a:rPr>
                        <a:t>INDEX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074449705"/>
                  </a:ext>
                </a:extLst>
              </a:tr>
              <a:tr h="126154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Transpetrol, </a:t>
                      </a:r>
                      <a:r>
                        <a:rPr lang="sk-SK" sz="1800" u="none" strike="noStrike" dirty="0" err="1">
                          <a:effectLst/>
                        </a:rPr>
                        <a:t>a.s</a:t>
                      </a:r>
                      <a:r>
                        <a:rPr lang="sk-SK" sz="1800" u="none" strike="noStrike" dirty="0">
                          <a:effectLst/>
                        </a:rPr>
                        <a:t>.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state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6.18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0900416"/>
                  </a:ext>
                </a:extLst>
              </a:tr>
              <a:tr h="316654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Slovenská elektrizačná prenosová sústava, </a:t>
                      </a:r>
                      <a:r>
                        <a:rPr lang="sk-SK" sz="1800" u="none" strike="noStrike" dirty="0" err="1">
                          <a:effectLst/>
                        </a:rPr>
                        <a:t>a.s</a:t>
                      </a:r>
                      <a:r>
                        <a:rPr lang="sk-SK" sz="1800" u="none" strike="noStrike" dirty="0">
                          <a:effectLst/>
                        </a:rPr>
                        <a:t>.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state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6.10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3673943"/>
                  </a:ext>
                </a:extLst>
              </a:tr>
              <a:tr h="316654">
                <a:tc>
                  <a:txBody>
                    <a:bodyPr/>
                    <a:lstStyle/>
                    <a:p>
                      <a:pPr algn="l" fontAlgn="b"/>
                      <a:r>
                        <a:rPr lang="nb-NO" sz="1800" u="none" strike="noStrike" dirty="0">
                          <a:effectLst/>
                        </a:rPr>
                        <a:t>Slovenský plynárenský priemysel, a.s.</a:t>
                      </a:r>
                      <a:endParaRPr lang="nb-NO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state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6.03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6360306"/>
                  </a:ext>
                </a:extLst>
              </a:tr>
              <a:tr h="316654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Stredoslovenská energetika, </a:t>
                      </a:r>
                      <a:r>
                        <a:rPr lang="sk-SK" sz="1800" u="none" strike="noStrike" dirty="0" err="1">
                          <a:effectLst/>
                        </a:rPr>
                        <a:t>a.s</a:t>
                      </a:r>
                      <a:r>
                        <a:rPr lang="sk-SK" sz="1800" u="none" strike="noStrike" dirty="0">
                          <a:effectLst/>
                        </a:rPr>
                        <a:t>.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state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5.96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5942127"/>
                  </a:ext>
                </a:extLst>
              </a:tr>
              <a:tr h="316654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eustream, </a:t>
                      </a:r>
                      <a:r>
                        <a:rPr lang="sk-SK" sz="1800" u="none" strike="noStrike" dirty="0" err="1">
                          <a:effectLst/>
                        </a:rPr>
                        <a:t>a.s</a:t>
                      </a:r>
                      <a:r>
                        <a:rPr lang="sk-SK" sz="1800" u="none" strike="noStrike" dirty="0">
                          <a:effectLst/>
                        </a:rPr>
                        <a:t>.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state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5.76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688659"/>
                  </a:ext>
                </a:extLst>
              </a:tr>
              <a:tr h="316654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SLOVINTEGRA ENERGY, </a:t>
                      </a:r>
                      <a:r>
                        <a:rPr lang="sk-SK" sz="1800" u="none" strike="noStrike" dirty="0" err="1">
                          <a:effectLst/>
                        </a:rPr>
                        <a:t>a.s</a:t>
                      </a:r>
                      <a:r>
                        <a:rPr lang="sk-SK" sz="1800" u="none" strike="noStrike" dirty="0">
                          <a:effectLst/>
                        </a:rPr>
                        <a:t>.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 err="1">
                          <a:effectLst/>
                        </a:rPr>
                        <a:t>private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5.66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3567973"/>
                  </a:ext>
                </a:extLst>
              </a:tr>
              <a:tr h="316654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 err="1">
                          <a:effectLst/>
                        </a:rPr>
                        <a:t>Pow-en</a:t>
                      </a:r>
                      <a:r>
                        <a:rPr lang="sk-SK" sz="1800" u="none" strike="noStrike" dirty="0">
                          <a:effectLst/>
                        </a:rPr>
                        <a:t> a. s.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 err="1">
                          <a:effectLst/>
                        </a:rPr>
                        <a:t>private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5.59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8932247"/>
                  </a:ext>
                </a:extLst>
              </a:tr>
              <a:tr h="316654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ELGAS, </a:t>
                      </a:r>
                      <a:r>
                        <a:rPr lang="sk-SK" sz="1800" u="none" strike="noStrike" dirty="0" err="1">
                          <a:effectLst/>
                        </a:rPr>
                        <a:t>k.s</a:t>
                      </a:r>
                      <a:r>
                        <a:rPr lang="sk-SK" sz="1800" u="none" strike="noStrike" dirty="0">
                          <a:effectLst/>
                        </a:rPr>
                        <a:t>. 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>
                          <a:effectLst/>
                        </a:rPr>
                        <a:t>private</a:t>
                      </a:r>
                      <a:endParaRPr lang="sk-SK" sz="18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5.23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887763"/>
                  </a:ext>
                </a:extLst>
              </a:tr>
              <a:tr h="316654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MAGNA ENERGIA </a:t>
                      </a:r>
                      <a:r>
                        <a:rPr lang="sk-SK" sz="1800" u="none" strike="noStrike" dirty="0" err="1">
                          <a:effectLst/>
                        </a:rPr>
                        <a:t>a.s</a:t>
                      </a:r>
                      <a:r>
                        <a:rPr lang="sk-SK" sz="1800" u="none" strike="noStrike" dirty="0">
                          <a:effectLst/>
                        </a:rPr>
                        <a:t>.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>
                          <a:effectLst/>
                        </a:rPr>
                        <a:t>private</a:t>
                      </a:r>
                      <a:endParaRPr lang="sk-SK" sz="18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5.04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2236707"/>
                  </a:ext>
                </a:extLst>
              </a:tr>
              <a:tr h="316654">
                <a:tc>
                  <a:txBody>
                    <a:bodyPr/>
                    <a:lstStyle/>
                    <a:p>
                      <a:pPr algn="l" fontAlgn="b"/>
                      <a:r>
                        <a:rPr lang="nb-NO" sz="1800" u="none" strike="noStrike" dirty="0">
                          <a:effectLst/>
                        </a:rPr>
                        <a:t>innogy Slovensko s. r. o.</a:t>
                      </a:r>
                      <a:endParaRPr lang="nb-NO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 err="1">
                          <a:effectLst/>
                        </a:rPr>
                        <a:t>private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4.94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6688964"/>
                  </a:ext>
                </a:extLst>
              </a:tr>
              <a:tr h="316654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Západoslovenská energetika, </a:t>
                      </a:r>
                      <a:r>
                        <a:rPr lang="sk-SK" sz="1800" u="none" strike="noStrike" dirty="0" err="1">
                          <a:effectLst/>
                        </a:rPr>
                        <a:t>a.s</a:t>
                      </a:r>
                      <a:r>
                        <a:rPr lang="sk-SK" sz="1800" u="none" strike="noStrike" dirty="0">
                          <a:effectLst/>
                        </a:rPr>
                        <a:t>.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state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4.93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7984545"/>
                  </a:ext>
                </a:extLst>
              </a:tr>
              <a:tr h="316654">
                <a:tc>
                  <a:txBody>
                    <a:bodyPr/>
                    <a:lstStyle/>
                    <a:p>
                      <a:pPr algn="l" fontAlgn="b"/>
                      <a:r>
                        <a:rPr lang="pt-BR" sz="1800" u="none" strike="noStrike" dirty="0">
                          <a:effectLst/>
                        </a:rPr>
                        <a:t>VEMEX ENERGO s.r.o.</a:t>
                      </a:r>
                      <a:endParaRPr lang="pt-BR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 err="1">
                          <a:effectLst/>
                        </a:rPr>
                        <a:t>private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4.70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1255081"/>
                  </a:ext>
                </a:extLst>
              </a:tr>
              <a:tr h="316654">
                <a:tc>
                  <a:txBody>
                    <a:bodyPr/>
                    <a:lstStyle/>
                    <a:p>
                      <a:pPr algn="l" fontAlgn="b"/>
                      <a:r>
                        <a:rPr lang="nn-NO" sz="1800" u="none" strike="noStrike" dirty="0">
                          <a:effectLst/>
                        </a:rPr>
                        <a:t>ČEZ Slovensko, s.r.o.</a:t>
                      </a:r>
                      <a:endParaRPr lang="nn-NO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 err="1">
                          <a:effectLst/>
                        </a:rPr>
                        <a:t>private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4.46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3853582"/>
                  </a:ext>
                </a:extLst>
              </a:tr>
              <a:tr h="316654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>
                          <a:effectLst/>
                        </a:rPr>
                        <a:t>Východoslovenská energetika Holding, a.s.</a:t>
                      </a:r>
                      <a:endParaRPr lang="sk-SK" sz="18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state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3.73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7214928"/>
                  </a:ext>
                </a:extLst>
              </a:tr>
              <a:tr h="316654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>
                          <a:effectLst/>
                        </a:rPr>
                        <a:t>Slovenské elektrárne, a.s.</a:t>
                      </a:r>
                      <a:endParaRPr lang="sk-SK" sz="18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 err="1">
                          <a:effectLst/>
                        </a:rPr>
                        <a:t>private</a:t>
                      </a:r>
                      <a:endParaRPr lang="sk-SK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3.68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542281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881F72A-BBAF-4754-83D1-E0295737E6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1714589"/>
              </p:ext>
            </p:extLst>
          </p:nvPr>
        </p:nvGraphicFramePr>
        <p:xfrm>
          <a:off x="9791700" y="5721350"/>
          <a:ext cx="2216150" cy="952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01321">
                  <a:extLst>
                    <a:ext uri="{9D8B030D-6E8A-4147-A177-3AD203B41FA5}">
                      <a16:colId xmlns:a16="http://schemas.microsoft.com/office/drawing/2014/main" val="3645322803"/>
                    </a:ext>
                  </a:extLst>
                </a:gridCol>
                <a:gridCol w="314829">
                  <a:extLst>
                    <a:ext uri="{9D8B030D-6E8A-4147-A177-3AD203B41FA5}">
                      <a16:colId xmlns:a16="http://schemas.microsoft.com/office/drawing/2014/main" val="3199589486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100" u="none" strike="noStrike" dirty="0">
                          <a:effectLst/>
                        </a:rPr>
                        <a:t>min</a:t>
                      </a:r>
                      <a:endParaRPr lang="sk-SK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100" u="none" strike="noStrike">
                          <a:effectLst/>
                        </a:rPr>
                        <a:t>2.47</a:t>
                      </a:r>
                      <a:endParaRPr lang="sk-SK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1712860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100" u="none" strike="noStrike">
                          <a:effectLst/>
                        </a:rPr>
                        <a:t>1. quartile</a:t>
                      </a:r>
                      <a:endParaRPr lang="sk-SK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100" u="none" strike="noStrike">
                          <a:effectLst/>
                        </a:rPr>
                        <a:t>4.55</a:t>
                      </a:r>
                      <a:endParaRPr lang="sk-SK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90834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100" u="none" strike="noStrike">
                          <a:effectLst/>
                        </a:rPr>
                        <a:t>median</a:t>
                      </a:r>
                      <a:endParaRPr lang="sk-SK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100" u="none" strike="noStrike">
                          <a:effectLst/>
                        </a:rPr>
                        <a:t>5.13</a:t>
                      </a:r>
                      <a:endParaRPr lang="sk-SK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9906695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100" u="none" strike="noStrike">
                          <a:effectLst/>
                        </a:rPr>
                        <a:t>3. quartile</a:t>
                      </a:r>
                      <a:endParaRPr lang="sk-SK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100" u="none" strike="noStrike">
                          <a:effectLst/>
                        </a:rPr>
                        <a:t>5.77</a:t>
                      </a:r>
                      <a:endParaRPr lang="sk-SK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7189464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100" u="none" strike="noStrike">
                          <a:effectLst/>
                        </a:rPr>
                        <a:t>max</a:t>
                      </a:r>
                      <a:endParaRPr lang="sk-SK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100" u="none" strike="noStrike" dirty="0">
                          <a:effectLst/>
                        </a:rPr>
                        <a:t>7.17</a:t>
                      </a:r>
                      <a:endParaRPr lang="sk-SK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42494952"/>
                  </a:ext>
                </a:extLst>
              </a:tr>
            </a:tbl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E672B847-FA7A-412E-9205-AB4302E4B44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8435" y="445492"/>
            <a:ext cx="706838" cy="706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654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8D255-C67D-42ED-A9DC-03ADA8524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</p:spPr>
        <p:txBody>
          <a:bodyPr/>
          <a:lstStyle/>
          <a:p>
            <a:r>
              <a:rPr lang="en-GB"/>
              <a:t>SK Healthcare Companies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21B1B9-832E-4656-9676-D09B2DEFC31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6379" y="430549"/>
            <a:ext cx="797786" cy="797786"/>
          </a:xfrm>
          <a:prstGeom prst="rect">
            <a:avLst/>
          </a:prstGeom>
        </p:spPr>
      </p:pic>
      <p:sp>
        <p:nvSpPr>
          <p:cNvPr id="13" name="Content Placeholder 6">
            <a:extLst>
              <a:ext uri="{FF2B5EF4-FFF2-40B4-BE49-F238E27FC236}">
                <a16:creationId xmlns:a16="http://schemas.microsoft.com/office/drawing/2014/main" id="{D63B468A-7F4C-423C-AA63-4B4B042D067D}"/>
              </a:ext>
            </a:extLst>
          </p:cNvPr>
          <p:cNvSpPr txBox="1">
            <a:spLocks/>
          </p:cNvSpPr>
          <p:nvPr/>
        </p:nvSpPr>
        <p:spPr>
          <a:xfrm>
            <a:off x="838200" y="1933304"/>
            <a:ext cx="5308600" cy="4924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en-GB"/>
              <a:t>Return on Equity</a:t>
            </a:r>
          </a:p>
          <a:p>
            <a:pPr marL="457200" lvl="1" indent="0">
              <a:buFont typeface="Wingdings 3" charset="2"/>
              <a:buNone/>
            </a:pPr>
            <a:r>
              <a:rPr lang="en-GB">
                <a:solidFill>
                  <a:schemeClr val="tx1">
                    <a:lumMod val="50000"/>
                  </a:schemeClr>
                </a:solidFill>
              </a:rPr>
              <a:t>Profit / Equity</a:t>
            </a:r>
          </a:p>
          <a:p>
            <a:endParaRPr lang="en-GB"/>
          </a:p>
          <a:p>
            <a:r>
              <a:rPr lang="en-GB">
                <a:solidFill>
                  <a:schemeClr val="bg2">
                    <a:lumMod val="75000"/>
                  </a:schemeClr>
                </a:solidFill>
              </a:rPr>
              <a:t>Profit margin</a:t>
            </a:r>
          </a:p>
          <a:p>
            <a:pPr marL="457200" lvl="1" indent="0">
              <a:buFont typeface="Wingdings 3" charset="2"/>
              <a:buNone/>
            </a:pPr>
            <a:r>
              <a:rPr lang="en-GB">
                <a:solidFill>
                  <a:schemeClr val="bg2">
                    <a:lumMod val="75000"/>
                  </a:schemeClr>
                </a:solidFill>
              </a:rPr>
              <a:t>Profit / Sales</a:t>
            </a:r>
          </a:p>
          <a:p>
            <a:endParaRPr lang="en-GB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>
                <a:solidFill>
                  <a:schemeClr val="bg2">
                    <a:lumMod val="75000"/>
                  </a:schemeClr>
                </a:solidFill>
              </a:rPr>
              <a:t>Debts to Assets</a:t>
            </a:r>
          </a:p>
          <a:p>
            <a:pPr marL="457200" lvl="1" indent="0">
              <a:buFont typeface="Wingdings 3" charset="2"/>
              <a:buNone/>
            </a:pPr>
            <a:r>
              <a:rPr lang="en-GB">
                <a:solidFill>
                  <a:schemeClr val="bg2">
                    <a:lumMod val="75000"/>
                  </a:schemeClr>
                </a:solidFill>
              </a:rPr>
              <a:t>Total Debts / Total Assets</a:t>
            </a:r>
          </a:p>
          <a:p>
            <a:endParaRPr lang="en-GB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>
                <a:solidFill>
                  <a:schemeClr val="bg2">
                    <a:lumMod val="75000"/>
                  </a:schemeClr>
                </a:solidFill>
              </a:rPr>
              <a:t>Current Ratio</a:t>
            </a:r>
          </a:p>
          <a:p>
            <a:pPr marL="457200" lvl="1" indent="0">
              <a:buFont typeface="Wingdings 3" charset="2"/>
              <a:buNone/>
            </a:pPr>
            <a:r>
              <a:rPr lang="en-GB">
                <a:solidFill>
                  <a:schemeClr val="bg2">
                    <a:lumMod val="75000"/>
                  </a:schemeClr>
                </a:solidFill>
              </a:rPr>
              <a:t>Current Assets / Current Liabilities</a:t>
            </a:r>
            <a:endParaRPr lang="en-GB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FC45E8-41F2-49D1-8D3B-69EF1646DD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9678" y="1933304"/>
            <a:ext cx="6053401" cy="3923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176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8D255-C67D-42ED-A9DC-03ADA8524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</p:spPr>
        <p:txBody>
          <a:bodyPr/>
          <a:lstStyle/>
          <a:p>
            <a:r>
              <a:rPr lang="en-GB"/>
              <a:t>SK Healthcare Companies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21B1B9-832E-4656-9676-D09B2DEFC31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6379" y="430549"/>
            <a:ext cx="797786" cy="797786"/>
          </a:xfrm>
          <a:prstGeom prst="rect">
            <a:avLst/>
          </a:prstGeom>
        </p:spPr>
      </p:pic>
      <p:sp>
        <p:nvSpPr>
          <p:cNvPr id="13" name="Content Placeholder 6">
            <a:extLst>
              <a:ext uri="{FF2B5EF4-FFF2-40B4-BE49-F238E27FC236}">
                <a16:creationId xmlns:a16="http://schemas.microsoft.com/office/drawing/2014/main" id="{D63B468A-7F4C-423C-AA63-4B4B042D067D}"/>
              </a:ext>
            </a:extLst>
          </p:cNvPr>
          <p:cNvSpPr txBox="1">
            <a:spLocks/>
          </p:cNvSpPr>
          <p:nvPr/>
        </p:nvSpPr>
        <p:spPr>
          <a:xfrm>
            <a:off x="838200" y="1933304"/>
            <a:ext cx="5308600" cy="4924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Return on Equity</a:t>
            </a:r>
          </a:p>
          <a:p>
            <a:pPr marL="457200" lvl="1" indent="0">
              <a:buFont typeface="Wingdings 3" charset="2"/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/ Equity</a:t>
            </a:r>
          </a:p>
          <a:p>
            <a:endParaRPr lang="en-GB" dirty="0"/>
          </a:p>
          <a:p>
            <a:r>
              <a:rPr lang="en-GB" dirty="0"/>
              <a:t>Profit margin</a:t>
            </a:r>
          </a:p>
          <a:p>
            <a:pPr marL="457200" lvl="1" indent="0">
              <a:buFont typeface="Wingdings 3" charset="2"/>
              <a:buNone/>
            </a:pPr>
            <a:r>
              <a:rPr lang="en-GB" dirty="0">
                <a:solidFill>
                  <a:schemeClr val="tx1">
                    <a:lumMod val="50000"/>
                  </a:schemeClr>
                </a:solidFill>
              </a:rPr>
              <a:t>Profit / Sales</a:t>
            </a:r>
          </a:p>
          <a:p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Debts to Assets</a:t>
            </a:r>
          </a:p>
          <a:p>
            <a:pPr marL="457200" lvl="1" indent="0">
              <a:buFont typeface="Wingdings 3" charset="2"/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Total Debts / Total Assets</a:t>
            </a:r>
          </a:p>
          <a:p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Current Ratio</a:t>
            </a:r>
          </a:p>
          <a:p>
            <a:pPr marL="457200" lvl="1" indent="0">
              <a:buFont typeface="Wingdings 3" charset="2"/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Current Assets / Current Liabilities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F1A949-1FF2-488D-9624-AE01C83B38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9678" y="1955473"/>
            <a:ext cx="6003619" cy="3923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65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8D255-C67D-42ED-A9DC-03ADA8524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</p:spPr>
        <p:txBody>
          <a:bodyPr/>
          <a:lstStyle/>
          <a:p>
            <a:r>
              <a:rPr lang="en-GB"/>
              <a:t>SK Healthcare Companies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21B1B9-832E-4656-9676-D09B2DEFC31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6379" y="430549"/>
            <a:ext cx="797786" cy="797786"/>
          </a:xfrm>
          <a:prstGeom prst="rect">
            <a:avLst/>
          </a:prstGeom>
        </p:spPr>
      </p:pic>
      <p:sp>
        <p:nvSpPr>
          <p:cNvPr id="13" name="Content Placeholder 6">
            <a:extLst>
              <a:ext uri="{FF2B5EF4-FFF2-40B4-BE49-F238E27FC236}">
                <a16:creationId xmlns:a16="http://schemas.microsoft.com/office/drawing/2014/main" id="{D63B468A-7F4C-423C-AA63-4B4B042D067D}"/>
              </a:ext>
            </a:extLst>
          </p:cNvPr>
          <p:cNvSpPr txBox="1">
            <a:spLocks/>
          </p:cNvSpPr>
          <p:nvPr/>
        </p:nvSpPr>
        <p:spPr>
          <a:xfrm>
            <a:off x="838200" y="1933304"/>
            <a:ext cx="5308600" cy="4924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Return on Equity</a:t>
            </a:r>
          </a:p>
          <a:p>
            <a:pPr marL="457200" lvl="1" indent="0">
              <a:buFont typeface="Wingdings 3" charset="2"/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/ Equity</a:t>
            </a:r>
          </a:p>
          <a:p>
            <a:endParaRPr lang="en-GB" dirty="0"/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margin</a:t>
            </a:r>
          </a:p>
          <a:p>
            <a:pPr marL="457200" lvl="1" indent="0">
              <a:buFont typeface="Wingdings 3" charset="2"/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/ Sales</a:t>
            </a:r>
          </a:p>
          <a:p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dirty="0"/>
              <a:t>Debts to Assets</a:t>
            </a:r>
          </a:p>
          <a:p>
            <a:pPr marL="457200" lvl="1" indent="0">
              <a:buFont typeface="Wingdings 3" charset="2"/>
              <a:buNone/>
            </a:pPr>
            <a:r>
              <a:rPr lang="en-GB" dirty="0">
                <a:solidFill>
                  <a:schemeClr val="tx1">
                    <a:lumMod val="50000"/>
                  </a:schemeClr>
                </a:solidFill>
              </a:rPr>
              <a:t>Total Debts / Total Assets</a:t>
            </a:r>
          </a:p>
          <a:p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Current Ratio</a:t>
            </a:r>
          </a:p>
          <a:p>
            <a:pPr marL="457200" lvl="1" indent="0">
              <a:buFont typeface="Wingdings 3" charset="2"/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Current Assets / Current Liabilities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642B0B-5649-4D20-9E89-BC1B55DF6E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9678" y="1955473"/>
            <a:ext cx="6003619" cy="3923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62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8D255-C67D-42ED-A9DC-03ADA8524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</p:spPr>
        <p:txBody>
          <a:bodyPr/>
          <a:lstStyle/>
          <a:p>
            <a:r>
              <a:rPr lang="en-GB"/>
              <a:t>SK Healthcare Companies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21B1B9-832E-4656-9676-D09B2DEFC31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6379" y="430549"/>
            <a:ext cx="797786" cy="797786"/>
          </a:xfrm>
          <a:prstGeom prst="rect">
            <a:avLst/>
          </a:prstGeom>
        </p:spPr>
      </p:pic>
      <p:sp>
        <p:nvSpPr>
          <p:cNvPr id="13" name="Content Placeholder 6">
            <a:extLst>
              <a:ext uri="{FF2B5EF4-FFF2-40B4-BE49-F238E27FC236}">
                <a16:creationId xmlns:a16="http://schemas.microsoft.com/office/drawing/2014/main" id="{D63B468A-7F4C-423C-AA63-4B4B042D067D}"/>
              </a:ext>
            </a:extLst>
          </p:cNvPr>
          <p:cNvSpPr txBox="1">
            <a:spLocks/>
          </p:cNvSpPr>
          <p:nvPr/>
        </p:nvSpPr>
        <p:spPr>
          <a:xfrm>
            <a:off x="838200" y="1933304"/>
            <a:ext cx="5308600" cy="4924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Return on Equity</a:t>
            </a:r>
          </a:p>
          <a:p>
            <a:pPr marL="457200" lvl="1" indent="0">
              <a:buFont typeface="Wingdings 3" charset="2"/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/ Equity</a:t>
            </a:r>
          </a:p>
          <a:p>
            <a:endParaRPr lang="en-GB" dirty="0"/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margin</a:t>
            </a:r>
          </a:p>
          <a:p>
            <a:pPr marL="457200" lvl="1" indent="0">
              <a:buFont typeface="Wingdings 3" charset="2"/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/ Sales</a:t>
            </a:r>
          </a:p>
          <a:p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Debts to Assets</a:t>
            </a:r>
          </a:p>
          <a:p>
            <a:pPr marL="457200" lvl="1" indent="0">
              <a:buFont typeface="Wingdings 3" charset="2"/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Total Debts / Total Assets</a:t>
            </a:r>
          </a:p>
          <a:p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dirty="0"/>
              <a:t>Current Ratio</a:t>
            </a:r>
          </a:p>
          <a:p>
            <a:pPr marL="457200" lvl="1" indent="0">
              <a:buFont typeface="Wingdings 3" charset="2"/>
              <a:buNone/>
            </a:pPr>
            <a:r>
              <a:rPr lang="en-GB" dirty="0">
                <a:solidFill>
                  <a:schemeClr val="tx1">
                    <a:lumMod val="50000"/>
                  </a:schemeClr>
                </a:solidFill>
              </a:rPr>
              <a:t>Current Assets / Current Liabilities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AB4C4FA-037E-47E6-AFAE-2238E23509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9678" y="1955473"/>
            <a:ext cx="6053401" cy="3923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30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8D255-C67D-42ED-A9DC-03ADA8524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 Healthcare Companies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17F7DFA-0CB7-44C0-B0BE-123B4DDC20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1274424"/>
              </p:ext>
            </p:extLst>
          </p:nvPr>
        </p:nvGraphicFramePr>
        <p:xfrm>
          <a:off x="747710" y="1718787"/>
          <a:ext cx="9971089" cy="368998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7443790">
                  <a:extLst>
                    <a:ext uri="{9D8B030D-6E8A-4147-A177-3AD203B41FA5}">
                      <a16:colId xmlns:a16="http://schemas.microsoft.com/office/drawing/2014/main" val="282973873"/>
                    </a:ext>
                  </a:extLst>
                </a:gridCol>
                <a:gridCol w="1511300">
                  <a:extLst>
                    <a:ext uri="{9D8B030D-6E8A-4147-A177-3AD203B41FA5}">
                      <a16:colId xmlns:a16="http://schemas.microsoft.com/office/drawing/2014/main" val="1069031872"/>
                    </a:ext>
                  </a:extLst>
                </a:gridCol>
                <a:gridCol w="1015999">
                  <a:extLst>
                    <a:ext uri="{9D8B030D-6E8A-4147-A177-3AD203B41FA5}">
                      <a16:colId xmlns:a16="http://schemas.microsoft.com/office/drawing/2014/main" val="2177821334"/>
                    </a:ext>
                  </a:extLst>
                </a:gridCol>
              </a:tblGrid>
              <a:tr h="278288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1" u="none" strike="noStrike" dirty="0">
                          <a:effectLst/>
                        </a:rPr>
                        <a:t>COMPANY</a:t>
                      </a:r>
                      <a:endParaRPr lang="sk-SK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b="1" u="none" strike="noStrike" dirty="0">
                          <a:effectLst/>
                        </a:rPr>
                        <a:t>OWNERSHIP</a:t>
                      </a:r>
                      <a:endParaRPr lang="sk-SK" sz="18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b="1" u="none" strike="noStrike" dirty="0">
                          <a:effectLst/>
                        </a:rPr>
                        <a:t>INDEX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0214688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Východoslovenský onkologický ústav, </a:t>
                      </a:r>
                      <a:r>
                        <a:rPr lang="sk-SK" sz="1800" u="none" strike="noStrike" dirty="0" err="1">
                          <a:effectLst/>
                        </a:rPr>
                        <a:t>a.s</a:t>
                      </a:r>
                      <a:r>
                        <a:rPr lang="sk-SK" sz="1800" u="none" strike="noStrike" dirty="0">
                          <a:effectLst/>
                        </a:rPr>
                        <a:t>.</a:t>
                      </a:r>
                      <a:endParaRPr lang="sk-SK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state</a:t>
                      </a:r>
                      <a:endParaRPr lang="sk-SK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6.39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324581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Nemocnica Košice-Šaca </a:t>
                      </a:r>
                      <a:r>
                        <a:rPr lang="sk-SK" sz="1800" u="none" strike="noStrike" dirty="0" err="1">
                          <a:effectLst/>
                        </a:rPr>
                        <a:t>a.s</a:t>
                      </a:r>
                      <a:r>
                        <a:rPr lang="sk-SK" sz="1800" u="none" strike="noStrike" dirty="0">
                          <a:effectLst/>
                        </a:rPr>
                        <a:t>. 1. súkromná nemocnica</a:t>
                      </a:r>
                      <a:endParaRPr lang="sk-SK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>
                          <a:effectLst/>
                        </a:rPr>
                        <a:t>private</a:t>
                      </a:r>
                      <a:endParaRPr lang="sk-SK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5.51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074040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Východoslovenský ústav srdcových a cievnych chorôb, </a:t>
                      </a:r>
                      <a:r>
                        <a:rPr lang="sk-SK" sz="1800" u="none" strike="noStrike" dirty="0" err="1">
                          <a:effectLst/>
                        </a:rPr>
                        <a:t>a.s</a:t>
                      </a:r>
                      <a:r>
                        <a:rPr lang="sk-SK" sz="1800" u="none" strike="noStrike" dirty="0">
                          <a:effectLst/>
                        </a:rPr>
                        <a:t>.</a:t>
                      </a:r>
                      <a:endParaRPr lang="sk-SK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state</a:t>
                      </a:r>
                      <a:endParaRPr lang="sk-SK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5.25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906561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Nemocnica Poprad, </a:t>
                      </a:r>
                      <a:r>
                        <a:rPr lang="sk-SK" sz="1800" u="none" strike="noStrike" dirty="0" err="1">
                          <a:effectLst/>
                        </a:rPr>
                        <a:t>a.s</a:t>
                      </a:r>
                      <a:r>
                        <a:rPr lang="sk-SK" sz="1800" u="none" strike="noStrike" dirty="0">
                          <a:effectLst/>
                        </a:rPr>
                        <a:t>.</a:t>
                      </a:r>
                      <a:endParaRPr lang="sk-SK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>
                          <a:effectLst/>
                        </a:rPr>
                        <a:t>state</a:t>
                      </a:r>
                      <a:endParaRPr lang="sk-SK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5.15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28655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Národný ústav srdcových a cievnych chorôb, </a:t>
                      </a:r>
                      <a:r>
                        <a:rPr lang="sk-SK" sz="1800" u="none" strike="noStrike" dirty="0" err="1">
                          <a:effectLst/>
                        </a:rPr>
                        <a:t>a.s</a:t>
                      </a:r>
                      <a:r>
                        <a:rPr lang="sk-SK" sz="1800" u="none" strike="noStrike" dirty="0">
                          <a:effectLst/>
                        </a:rPr>
                        <a:t>.</a:t>
                      </a:r>
                      <a:endParaRPr lang="sk-SK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>
                          <a:effectLst/>
                        </a:rPr>
                        <a:t>state</a:t>
                      </a:r>
                      <a:endParaRPr lang="sk-SK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5.08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749964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Stredoslovenský ústav srdcových a cievnych chorôb, </a:t>
                      </a:r>
                      <a:r>
                        <a:rPr lang="sk-SK" sz="1800" u="none" strike="noStrike" dirty="0" err="1">
                          <a:effectLst/>
                        </a:rPr>
                        <a:t>a.s</a:t>
                      </a:r>
                      <a:r>
                        <a:rPr lang="sk-SK" sz="1800" u="none" strike="noStrike" dirty="0">
                          <a:effectLst/>
                        </a:rPr>
                        <a:t>.</a:t>
                      </a:r>
                      <a:endParaRPr lang="sk-SK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>
                          <a:effectLst/>
                        </a:rPr>
                        <a:t>state</a:t>
                      </a:r>
                      <a:endParaRPr lang="sk-SK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4.85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864080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Nemocnica s poliklinikou Štefana </a:t>
                      </a:r>
                      <a:r>
                        <a:rPr lang="sk-SK" sz="1800" u="none" strike="noStrike" dirty="0" err="1">
                          <a:effectLst/>
                        </a:rPr>
                        <a:t>Kukuru</a:t>
                      </a:r>
                      <a:r>
                        <a:rPr lang="sk-SK" sz="1800" u="none" strike="noStrike" dirty="0">
                          <a:effectLst/>
                        </a:rPr>
                        <a:t> Michalovce, </a:t>
                      </a:r>
                      <a:r>
                        <a:rPr lang="sk-SK" sz="1800" u="none" strike="noStrike" dirty="0" err="1">
                          <a:effectLst/>
                        </a:rPr>
                        <a:t>a.s</a:t>
                      </a:r>
                      <a:r>
                        <a:rPr lang="sk-SK" sz="1800" u="none" strike="noStrike" dirty="0">
                          <a:effectLst/>
                        </a:rPr>
                        <a:t>.</a:t>
                      </a:r>
                      <a:endParaRPr lang="sk-SK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>
                          <a:effectLst/>
                        </a:rPr>
                        <a:t>private</a:t>
                      </a:r>
                      <a:endParaRPr lang="sk-SK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4.74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481674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Všeobecná nemocnica s poliklinikou Levoča, </a:t>
                      </a:r>
                      <a:r>
                        <a:rPr lang="sk-SK" sz="1800" u="none" strike="noStrike" dirty="0" err="1">
                          <a:effectLst/>
                        </a:rPr>
                        <a:t>a.s</a:t>
                      </a:r>
                      <a:r>
                        <a:rPr lang="sk-SK" sz="1800" u="none" strike="noStrike" dirty="0">
                          <a:effectLst/>
                        </a:rPr>
                        <a:t>.</a:t>
                      </a:r>
                      <a:endParaRPr lang="sk-SK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 err="1">
                          <a:effectLst/>
                        </a:rPr>
                        <a:t>private</a:t>
                      </a:r>
                      <a:endParaRPr lang="sk-SK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4.71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950314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>
                          <a:effectLst/>
                        </a:rPr>
                        <a:t>Nemocnica s poliklinikou Sv. Lukáša Galanta, a.s.</a:t>
                      </a:r>
                      <a:endParaRPr lang="sk-SK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 err="1">
                          <a:effectLst/>
                        </a:rPr>
                        <a:t>private</a:t>
                      </a:r>
                      <a:endParaRPr lang="sk-SK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4.33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6725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>
                          <a:effectLst/>
                        </a:rPr>
                        <a:t>Nemocnica Zvolen a. s.</a:t>
                      </a:r>
                      <a:endParaRPr lang="sk-SK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 err="1">
                          <a:effectLst/>
                        </a:rPr>
                        <a:t>private</a:t>
                      </a:r>
                      <a:endParaRPr lang="sk-SK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3.63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54396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>
                          <a:effectLst/>
                        </a:rPr>
                        <a:t>Nemocnica svätého Michala, a.s.</a:t>
                      </a:r>
                      <a:endParaRPr lang="sk-SK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 dirty="0">
                          <a:effectLst/>
                        </a:rPr>
                        <a:t>state</a:t>
                      </a:r>
                      <a:endParaRPr lang="sk-SK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3.13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370464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>
                          <a:effectLst/>
                        </a:rPr>
                        <a:t>Letecká vojenská nemocnica, a.s.</a:t>
                      </a:r>
                      <a:endParaRPr lang="sk-SK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800" u="none" strike="noStrike">
                          <a:effectLst/>
                        </a:rPr>
                        <a:t>state</a:t>
                      </a:r>
                      <a:endParaRPr lang="sk-SK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800" u="none" strike="noStrike" dirty="0">
                          <a:effectLst/>
                        </a:rPr>
                        <a:t>2.90</a:t>
                      </a:r>
                      <a:endParaRPr lang="sk-SK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7224509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D94BD05-C513-42CF-8FD9-E9EC152C81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4113350"/>
              </p:ext>
            </p:extLst>
          </p:nvPr>
        </p:nvGraphicFramePr>
        <p:xfrm>
          <a:off x="9842500" y="5759450"/>
          <a:ext cx="2216150" cy="952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01321">
                  <a:extLst>
                    <a:ext uri="{9D8B030D-6E8A-4147-A177-3AD203B41FA5}">
                      <a16:colId xmlns:a16="http://schemas.microsoft.com/office/drawing/2014/main" val="3645322803"/>
                    </a:ext>
                  </a:extLst>
                </a:gridCol>
                <a:gridCol w="314829">
                  <a:extLst>
                    <a:ext uri="{9D8B030D-6E8A-4147-A177-3AD203B41FA5}">
                      <a16:colId xmlns:a16="http://schemas.microsoft.com/office/drawing/2014/main" val="3199589486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100" u="none" strike="noStrike" dirty="0">
                          <a:effectLst/>
                        </a:rPr>
                        <a:t>min</a:t>
                      </a:r>
                      <a:endParaRPr lang="sk-SK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100" u="none" strike="noStrike">
                          <a:effectLst/>
                        </a:rPr>
                        <a:t>2.47</a:t>
                      </a:r>
                      <a:endParaRPr lang="sk-SK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1712860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100" u="none" strike="noStrike">
                          <a:effectLst/>
                        </a:rPr>
                        <a:t>1. quartile</a:t>
                      </a:r>
                      <a:endParaRPr lang="sk-SK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100" u="none" strike="noStrike">
                          <a:effectLst/>
                        </a:rPr>
                        <a:t>4.55</a:t>
                      </a:r>
                      <a:endParaRPr lang="sk-SK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90834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100" u="none" strike="noStrike">
                          <a:effectLst/>
                        </a:rPr>
                        <a:t>median</a:t>
                      </a:r>
                      <a:endParaRPr lang="sk-SK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100" u="none" strike="noStrike">
                          <a:effectLst/>
                        </a:rPr>
                        <a:t>5.13</a:t>
                      </a:r>
                      <a:endParaRPr lang="sk-SK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9906695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100" u="none" strike="noStrike">
                          <a:effectLst/>
                        </a:rPr>
                        <a:t>3. quartile</a:t>
                      </a:r>
                      <a:endParaRPr lang="sk-SK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100" u="none" strike="noStrike">
                          <a:effectLst/>
                        </a:rPr>
                        <a:t>5.77</a:t>
                      </a:r>
                      <a:endParaRPr lang="sk-SK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7189464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100" u="none" strike="noStrike">
                          <a:effectLst/>
                        </a:rPr>
                        <a:t>max</a:t>
                      </a:r>
                      <a:endParaRPr lang="sk-SK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100" u="none" strike="noStrike" dirty="0">
                          <a:effectLst/>
                        </a:rPr>
                        <a:t>7.17</a:t>
                      </a:r>
                      <a:endParaRPr lang="sk-SK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42494952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04EFB8F1-0C8E-4CDB-AAFD-B10EB50B205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6379" y="430549"/>
            <a:ext cx="797786" cy="79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34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8D255-C67D-42ED-A9DC-03ADA8524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 Transport &amp; Logistics Companies</a:t>
            </a: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D63B468A-7F4C-423C-AA63-4B4B042D06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33304"/>
            <a:ext cx="5308600" cy="4924696"/>
          </a:xfrm>
        </p:spPr>
        <p:txBody>
          <a:bodyPr>
            <a:normAutofit/>
          </a:bodyPr>
          <a:lstStyle/>
          <a:p>
            <a:r>
              <a:rPr lang="en-GB" dirty="0"/>
              <a:t>Return on Equity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tx1">
                    <a:lumMod val="50000"/>
                  </a:schemeClr>
                </a:solidFill>
              </a:rPr>
              <a:t>Profit / Equity</a:t>
            </a:r>
          </a:p>
          <a:p>
            <a:endParaRPr lang="en-GB" dirty="0"/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margin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/ Sales</a:t>
            </a:r>
          </a:p>
          <a:p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Debts to Assets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Total Debts / Total Assets</a:t>
            </a:r>
          </a:p>
          <a:p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Current Ratio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Current Assets / Current Liabilities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ADC4F45-98B5-4B0A-81FB-663F87E34D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3399" y="1933304"/>
            <a:ext cx="6053401" cy="392366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739E759-F1C0-4CA9-82EF-89CAE1F1519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272" y="5572918"/>
            <a:ext cx="258052" cy="2580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3A97601-B298-4E4F-9F4D-CB6DD0A1867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354" y="5552440"/>
            <a:ext cx="269696" cy="26969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B317A35-9DB1-4E89-A242-239228FC109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1196" y="5546082"/>
            <a:ext cx="304095" cy="304095"/>
          </a:xfrm>
          <a:prstGeom prst="rect">
            <a:avLst/>
          </a:prstGeom>
        </p:spPr>
      </p:pic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DCEF7D5C-D8FC-4CF2-B9AC-7D454D710785}"/>
              </a:ext>
            </a:extLst>
          </p:cNvPr>
          <p:cNvCxnSpPr>
            <a:cxnSpLocks/>
          </p:cNvCxnSpPr>
          <p:nvPr/>
        </p:nvCxnSpPr>
        <p:spPr>
          <a:xfrm flipH="1" flipV="1">
            <a:off x="3819525" y="5405976"/>
            <a:ext cx="2012347" cy="1564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0A3260D9-E9F0-474B-9395-0D012993746C}"/>
              </a:ext>
            </a:extLst>
          </p:cNvPr>
          <p:cNvCxnSpPr>
            <a:cxnSpLocks/>
          </p:cNvCxnSpPr>
          <p:nvPr/>
        </p:nvCxnSpPr>
        <p:spPr>
          <a:xfrm flipH="1" flipV="1">
            <a:off x="6848484" y="5292518"/>
            <a:ext cx="78262" cy="2467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C2228BBE-D5E4-4F28-9E57-E56B4E086127}"/>
              </a:ext>
            </a:extLst>
          </p:cNvPr>
          <p:cNvCxnSpPr>
            <a:cxnSpLocks/>
          </p:cNvCxnSpPr>
          <p:nvPr/>
        </p:nvCxnSpPr>
        <p:spPr>
          <a:xfrm flipV="1">
            <a:off x="8001193" y="5295900"/>
            <a:ext cx="609407" cy="2501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2393DBD1-4D09-4287-A1B6-2B574D70DFE2}"/>
              </a:ext>
            </a:extLst>
          </p:cNvPr>
          <p:cNvSpPr txBox="1"/>
          <p:nvPr/>
        </p:nvSpPr>
        <p:spPr>
          <a:xfrm>
            <a:off x="5543551" y="5893191"/>
            <a:ext cx="3004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-59,7 % |  -0,5 % | 13,9 %</a:t>
            </a:r>
          </a:p>
        </p:txBody>
      </p:sp>
    </p:spTree>
    <p:extLst>
      <p:ext uri="{BB962C8B-B14F-4D97-AF65-F5344CB8AC3E}">
        <p14:creationId xmlns:p14="http://schemas.microsoft.com/office/powerpoint/2010/main" val="2180703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8D255-C67D-42ED-A9DC-03ADA8524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 Transport &amp; Logistics Companies</a:t>
            </a: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D63B468A-7F4C-423C-AA63-4B4B042D06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33304"/>
            <a:ext cx="5308600" cy="492469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Return on Equity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/ Equity</a:t>
            </a:r>
          </a:p>
          <a:p>
            <a:endParaRPr lang="en-GB" dirty="0"/>
          </a:p>
          <a:p>
            <a:r>
              <a:rPr lang="en-GB" dirty="0"/>
              <a:t>Profit margin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tx1">
                    <a:lumMod val="50000"/>
                  </a:schemeClr>
                </a:solidFill>
              </a:rPr>
              <a:t>Profit / Sales</a:t>
            </a:r>
          </a:p>
          <a:p>
            <a:endParaRPr lang="en-GB" dirty="0"/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Debts to Assets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Total Debts / Total Assets</a:t>
            </a:r>
          </a:p>
          <a:p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Current Ratio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Current Assets / Current Liabilities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3260BF-9B07-4564-AE1C-3721DBB79F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3399" y="1933304"/>
            <a:ext cx="6003619" cy="392366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D49A8C1-A172-40FA-B021-CF715AA45C0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272" y="5572918"/>
            <a:ext cx="258052" cy="25805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A417F9F-F1E5-49FD-9927-A3F7D2B19CB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354" y="5552440"/>
            <a:ext cx="269696" cy="26969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67D59F3-DA21-4EC6-A82F-11D3A19E6BE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1196" y="5546082"/>
            <a:ext cx="304095" cy="304095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3DA1718-2CDE-4A93-9ECA-2F451651E673}"/>
              </a:ext>
            </a:extLst>
          </p:cNvPr>
          <p:cNvCxnSpPr>
            <a:cxnSpLocks/>
          </p:cNvCxnSpPr>
          <p:nvPr/>
        </p:nvCxnSpPr>
        <p:spPr>
          <a:xfrm flipV="1">
            <a:off x="6153538" y="5295900"/>
            <a:ext cx="2095112" cy="2565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24AFE2F9-4FD9-4E54-B313-00BAE188F380}"/>
              </a:ext>
            </a:extLst>
          </p:cNvPr>
          <p:cNvCxnSpPr>
            <a:cxnSpLocks/>
          </p:cNvCxnSpPr>
          <p:nvPr/>
        </p:nvCxnSpPr>
        <p:spPr>
          <a:xfrm flipV="1">
            <a:off x="7145291" y="5295900"/>
            <a:ext cx="1122409" cy="2565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7249F51-F64C-4EE1-B44D-6E0E7D0B5DAD}"/>
              </a:ext>
            </a:extLst>
          </p:cNvPr>
          <p:cNvCxnSpPr>
            <a:cxnSpLocks/>
          </p:cNvCxnSpPr>
          <p:nvPr/>
        </p:nvCxnSpPr>
        <p:spPr>
          <a:xfrm flipV="1">
            <a:off x="8020050" y="5305426"/>
            <a:ext cx="2085975" cy="2832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5179739E-BDEF-4B40-A10A-1EB87B3882FC}"/>
              </a:ext>
            </a:extLst>
          </p:cNvPr>
          <p:cNvSpPr txBox="1"/>
          <p:nvPr/>
        </p:nvSpPr>
        <p:spPr>
          <a:xfrm>
            <a:off x="5543551" y="5893191"/>
            <a:ext cx="3004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-2,0 % |  -1,7 % | 18,6 %</a:t>
            </a:r>
          </a:p>
        </p:txBody>
      </p:sp>
    </p:spTree>
    <p:extLst>
      <p:ext uri="{BB962C8B-B14F-4D97-AF65-F5344CB8AC3E}">
        <p14:creationId xmlns:p14="http://schemas.microsoft.com/office/powerpoint/2010/main" val="2398343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9D1B52C-CEF0-4350-BDA0-95FDDF8FEB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8289" y="1926510"/>
            <a:ext cx="6003619" cy="392366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358D255-C67D-42ED-A9DC-03ADA8524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 Transport &amp; Logistics Companies</a:t>
            </a: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D63B468A-7F4C-423C-AA63-4B4B042D06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33304"/>
            <a:ext cx="5308600" cy="492469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Return on Equity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/ Equity</a:t>
            </a:r>
          </a:p>
          <a:p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margin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/ Sales</a:t>
            </a:r>
          </a:p>
          <a:p>
            <a:endParaRPr lang="en-GB" dirty="0"/>
          </a:p>
          <a:p>
            <a:r>
              <a:rPr lang="en-GB" dirty="0"/>
              <a:t>Debts to Assets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tx1">
                    <a:lumMod val="50000"/>
                  </a:schemeClr>
                </a:solidFill>
              </a:rPr>
              <a:t>Total Debts / Total Assets</a:t>
            </a:r>
          </a:p>
          <a:p>
            <a:endParaRPr lang="en-GB" dirty="0"/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Current Ratio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Current Assets / Current Liabilities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5A8120-91F2-4343-9914-F232367A47F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272" y="5572918"/>
            <a:ext cx="258052" cy="25805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9C599CB-8D7E-4EE6-84AC-8BAE9250295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354" y="5552440"/>
            <a:ext cx="269696" cy="26969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DDEFCB5-21B5-4A65-885F-897CD52AE1D1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1196" y="5546082"/>
            <a:ext cx="304095" cy="304095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1F606A0C-E0F0-4ECA-B62C-9FAC1D3131DD}"/>
              </a:ext>
            </a:extLst>
          </p:cNvPr>
          <p:cNvCxnSpPr>
            <a:cxnSpLocks/>
          </p:cNvCxnSpPr>
          <p:nvPr/>
        </p:nvCxnSpPr>
        <p:spPr>
          <a:xfrm flipV="1">
            <a:off x="6096000" y="5295900"/>
            <a:ext cx="1035050" cy="3018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AD51A50-1992-4CCC-A37A-C472C05BC589}"/>
              </a:ext>
            </a:extLst>
          </p:cNvPr>
          <p:cNvCxnSpPr>
            <a:cxnSpLocks/>
          </p:cNvCxnSpPr>
          <p:nvPr/>
        </p:nvCxnSpPr>
        <p:spPr>
          <a:xfrm flipV="1">
            <a:off x="7078829" y="5295900"/>
            <a:ext cx="1125371" cy="2653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B32C84D0-A7EE-4C08-A2FD-7E882E18D10F}"/>
              </a:ext>
            </a:extLst>
          </p:cNvPr>
          <p:cNvCxnSpPr>
            <a:cxnSpLocks/>
          </p:cNvCxnSpPr>
          <p:nvPr/>
        </p:nvCxnSpPr>
        <p:spPr>
          <a:xfrm flipV="1">
            <a:off x="8001193" y="5295900"/>
            <a:ext cx="2088957" cy="2501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B417DC6B-F2F7-4D4C-9A35-5DBC9943E172}"/>
              </a:ext>
            </a:extLst>
          </p:cNvPr>
          <p:cNvSpPr txBox="1"/>
          <p:nvPr/>
        </p:nvSpPr>
        <p:spPr>
          <a:xfrm>
            <a:off x="5543551" y="5893191"/>
            <a:ext cx="3004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18,9 % |  40,8 % | 78,5 %</a:t>
            </a:r>
          </a:p>
        </p:txBody>
      </p:sp>
    </p:spTree>
    <p:extLst>
      <p:ext uri="{BB962C8B-B14F-4D97-AF65-F5344CB8AC3E}">
        <p14:creationId xmlns:p14="http://schemas.microsoft.com/office/powerpoint/2010/main" val="2303965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8D255-C67D-42ED-A9DC-03ADA8524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037" y="458873"/>
            <a:ext cx="9404723" cy="1400530"/>
          </a:xfrm>
        </p:spPr>
        <p:txBody>
          <a:bodyPr/>
          <a:lstStyle/>
          <a:p>
            <a:r>
              <a:rPr lang="en-GB" dirty="0"/>
              <a:t>SK Transport &amp; Logistics Companies</a:t>
            </a: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D63B468A-7F4C-423C-AA63-4B4B042D06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33304"/>
            <a:ext cx="5308600" cy="492469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Return on Equity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/ Equity</a:t>
            </a:r>
          </a:p>
          <a:p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margin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Profit / Sales</a:t>
            </a:r>
          </a:p>
          <a:p>
            <a:endParaRPr lang="en-GB" dirty="0">
              <a:solidFill>
                <a:schemeClr val="bg2">
                  <a:lumMod val="75000"/>
                </a:schemeClr>
              </a:solidFill>
            </a:endParaRPr>
          </a:p>
          <a:p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Debts to Assets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bg2">
                    <a:lumMod val="75000"/>
                  </a:schemeClr>
                </a:solidFill>
              </a:rPr>
              <a:t>Total Debts / Total Assets</a:t>
            </a:r>
          </a:p>
          <a:p>
            <a:endParaRPr lang="en-GB" dirty="0"/>
          </a:p>
          <a:p>
            <a:r>
              <a:rPr lang="en-GB" dirty="0"/>
              <a:t>Current Ratio</a:t>
            </a:r>
          </a:p>
          <a:p>
            <a:pPr marL="457200" lvl="1" indent="0">
              <a:buNone/>
            </a:pPr>
            <a:r>
              <a:rPr lang="en-GB" dirty="0">
                <a:solidFill>
                  <a:schemeClr val="tx1">
                    <a:lumMod val="50000"/>
                  </a:schemeClr>
                </a:solidFill>
              </a:rPr>
              <a:t>Current Assets / Current Liabilities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D229C0-422E-4B7D-A4A2-4D84862D2B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3399" y="1933304"/>
            <a:ext cx="6053401" cy="392366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0D39DB5-9333-45E9-9E33-93D0458D0ADA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272" y="5572918"/>
            <a:ext cx="258052" cy="25805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BB9963D-9F4D-4F50-9CB1-609073BE383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354" y="5552440"/>
            <a:ext cx="269696" cy="26969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F17A9E2-6E49-435C-AABD-6DF60B8C18F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1196" y="5546082"/>
            <a:ext cx="304095" cy="304095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B6BF112-DE84-4E56-80E1-067BE5381351}"/>
              </a:ext>
            </a:extLst>
          </p:cNvPr>
          <p:cNvCxnSpPr>
            <a:cxnSpLocks/>
          </p:cNvCxnSpPr>
          <p:nvPr/>
        </p:nvCxnSpPr>
        <p:spPr>
          <a:xfrm flipV="1">
            <a:off x="6096000" y="5293677"/>
            <a:ext cx="400050" cy="3040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9C6B94FC-8A61-4748-9C54-B56B6C34B253}"/>
              </a:ext>
            </a:extLst>
          </p:cNvPr>
          <p:cNvCxnSpPr>
            <a:cxnSpLocks/>
          </p:cNvCxnSpPr>
          <p:nvPr/>
        </p:nvCxnSpPr>
        <p:spPr>
          <a:xfrm flipH="1" flipV="1">
            <a:off x="6849401" y="5293677"/>
            <a:ext cx="94541" cy="2456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B9A90E79-3AAD-4A7B-9D59-BD86683AFF4C}"/>
              </a:ext>
            </a:extLst>
          </p:cNvPr>
          <p:cNvCxnSpPr>
            <a:cxnSpLocks/>
          </p:cNvCxnSpPr>
          <p:nvPr/>
        </p:nvCxnSpPr>
        <p:spPr>
          <a:xfrm flipV="1">
            <a:off x="8020050" y="5661605"/>
            <a:ext cx="3212907" cy="67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DF219160-66D4-4EC9-8368-43DEA3D72BDB}"/>
              </a:ext>
            </a:extLst>
          </p:cNvPr>
          <p:cNvSpPr txBox="1"/>
          <p:nvPr/>
        </p:nvSpPr>
        <p:spPr>
          <a:xfrm>
            <a:off x="5651499" y="5893191"/>
            <a:ext cx="39687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1,69   |  2,78   |  </a:t>
            </a:r>
            <a:r>
              <a:rPr lang="en-US" dirty="0" smtClean="0"/>
              <a:t>3,51</a:t>
            </a:r>
            <a:r>
              <a:rPr lang="sk-SK" dirty="0"/>
              <a:t> or </a:t>
            </a:r>
            <a:r>
              <a:rPr lang="sk-SK" dirty="0" smtClean="0"/>
              <a:t>122,13*</a:t>
            </a:r>
            <a:endParaRPr lang="sk-SK" dirty="0"/>
          </a:p>
        </p:txBody>
      </p:sp>
      <p:sp>
        <p:nvSpPr>
          <p:cNvPr id="4" name="TextBox 3"/>
          <p:cNvSpPr txBox="1"/>
          <p:nvPr/>
        </p:nvSpPr>
        <p:spPr>
          <a:xfrm>
            <a:off x="7354842" y="6410325"/>
            <a:ext cx="5046708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050" dirty="0" smtClean="0"/>
              <a:t>* </a:t>
            </a:r>
            <a:r>
              <a:rPr lang="en-US" sz="1050" dirty="0" smtClean="0"/>
              <a:t>if PJSC State Joint Stock Company ‚Motor Roads of Ukraine‘ included</a:t>
            </a:r>
          </a:p>
          <a:p>
            <a:endParaRPr lang="sk-SK" dirty="0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B9A90E79-3AAD-4A7B-9D59-BD86683AFF4C}"/>
              </a:ext>
            </a:extLst>
          </p:cNvPr>
          <p:cNvCxnSpPr>
            <a:cxnSpLocks/>
          </p:cNvCxnSpPr>
          <p:nvPr/>
        </p:nvCxnSpPr>
        <p:spPr>
          <a:xfrm flipH="1" flipV="1">
            <a:off x="7002702" y="5293677"/>
            <a:ext cx="747414" cy="3197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044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8D255-C67D-42ED-A9DC-03ADA8524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 Transport &amp; Logistics Companies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DAE61F0-3466-4D88-9FB5-56657FA86F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0409652"/>
              </p:ext>
            </p:extLst>
          </p:nvPr>
        </p:nvGraphicFramePr>
        <p:xfrm>
          <a:off x="646111" y="1496537"/>
          <a:ext cx="8675690" cy="500062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6412864">
                  <a:extLst>
                    <a:ext uri="{9D8B030D-6E8A-4147-A177-3AD203B41FA5}">
                      <a16:colId xmlns:a16="http://schemas.microsoft.com/office/drawing/2014/main" val="2993035765"/>
                    </a:ext>
                  </a:extLst>
                </a:gridCol>
                <a:gridCol w="1361125">
                  <a:extLst>
                    <a:ext uri="{9D8B030D-6E8A-4147-A177-3AD203B41FA5}">
                      <a16:colId xmlns:a16="http://schemas.microsoft.com/office/drawing/2014/main" val="3322877805"/>
                    </a:ext>
                  </a:extLst>
                </a:gridCol>
                <a:gridCol w="901701">
                  <a:extLst>
                    <a:ext uri="{9D8B030D-6E8A-4147-A177-3AD203B41FA5}">
                      <a16:colId xmlns:a16="http://schemas.microsoft.com/office/drawing/2014/main" val="3256990910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b="1" u="none" strike="noStrike" dirty="0">
                          <a:effectLst/>
                        </a:rPr>
                        <a:t>COMPANY</a:t>
                      </a:r>
                      <a:endParaRPr lang="sk-SK" sz="15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b="1" u="none" strike="noStrike" dirty="0">
                          <a:effectLst/>
                        </a:rPr>
                        <a:t>OWNERSHIP</a:t>
                      </a:r>
                      <a:endParaRPr lang="sk-SK" sz="15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b="1" u="none" strike="noStrike" dirty="0">
                          <a:effectLst/>
                        </a:rPr>
                        <a:t>INDEX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9864943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 dirty="0">
                          <a:effectLst/>
                        </a:rPr>
                        <a:t>Letisko Košice - </a:t>
                      </a:r>
                      <a:r>
                        <a:rPr lang="sk-SK" sz="1500" u="none" strike="noStrike" dirty="0" err="1">
                          <a:effectLst/>
                        </a:rPr>
                        <a:t>Airport</a:t>
                      </a:r>
                      <a:r>
                        <a:rPr lang="sk-SK" sz="1500" u="none" strike="noStrike" dirty="0">
                          <a:effectLst/>
                        </a:rPr>
                        <a:t> Košice, </a:t>
                      </a:r>
                      <a:r>
                        <a:rPr lang="sk-SK" sz="1500" u="none" strike="noStrike" dirty="0" err="1">
                          <a:effectLst/>
                        </a:rPr>
                        <a:t>a.s</a:t>
                      </a:r>
                      <a:r>
                        <a:rPr lang="sk-SK" sz="1500" u="none" strike="noStrike" dirty="0">
                          <a:effectLst/>
                        </a:rPr>
                        <a:t>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private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u="none" strike="noStrike" dirty="0">
                          <a:effectLst/>
                        </a:rPr>
                        <a:t>7.17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690509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 dirty="0">
                          <a:effectLst/>
                        </a:rPr>
                        <a:t>GLS General </a:t>
                      </a:r>
                      <a:r>
                        <a:rPr lang="sk-SK" sz="1500" u="none" strike="noStrike" dirty="0" err="1">
                          <a:effectLst/>
                        </a:rPr>
                        <a:t>Logistics</a:t>
                      </a:r>
                      <a:r>
                        <a:rPr lang="sk-SK" sz="1500" u="none" strike="noStrike" dirty="0">
                          <a:effectLst/>
                        </a:rPr>
                        <a:t> Systems Slovakia s.r.o.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private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u="none" strike="noStrike" dirty="0">
                          <a:effectLst/>
                        </a:rPr>
                        <a:t>5.92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053440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fr-FR" sz="1500" u="none" strike="noStrike" dirty="0">
                          <a:effectLst/>
                        </a:rPr>
                        <a:t>Direct </a:t>
                      </a:r>
                      <a:r>
                        <a:rPr lang="fr-FR" sz="1500" u="none" strike="noStrike" dirty="0" err="1">
                          <a:effectLst/>
                        </a:rPr>
                        <a:t>Parcel</a:t>
                      </a:r>
                      <a:r>
                        <a:rPr lang="fr-FR" sz="1500" u="none" strike="noStrike" dirty="0">
                          <a:effectLst/>
                        </a:rPr>
                        <a:t> Distribution SK s.r.o.</a:t>
                      </a:r>
                      <a:endParaRPr lang="fr-FR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private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u="none" strike="noStrike" dirty="0">
                          <a:effectLst/>
                        </a:rPr>
                        <a:t>5.71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438070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 dirty="0">
                          <a:effectLst/>
                        </a:rPr>
                        <a:t>BUDAMAR LOGISTICS, </a:t>
                      </a:r>
                      <a:r>
                        <a:rPr lang="sk-SK" sz="1500" u="none" strike="noStrike" dirty="0" err="1">
                          <a:effectLst/>
                        </a:rPr>
                        <a:t>a.s</a:t>
                      </a:r>
                      <a:r>
                        <a:rPr lang="sk-SK" sz="1500" u="none" strike="noStrike" dirty="0">
                          <a:effectLst/>
                        </a:rPr>
                        <a:t>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private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u="none" strike="noStrike" dirty="0">
                          <a:effectLst/>
                        </a:rPr>
                        <a:t>5.40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169346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 dirty="0">
                          <a:effectLst/>
                        </a:rPr>
                        <a:t>Slovak </a:t>
                      </a:r>
                      <a:r>
                        <a:rPr lang="sk-SK" sz="1500" u="none" strike="noStrike" dirty="0" err="1">
                          <a:effectLst/>
                        </a:rPr>
                        <a:t>Parcel</a:t>
                      </a:r>
                      <a:r>
                        <a:rPr lang="sk-SK" sz="1500" u="none" strike="noStrike" dirty="0">
                          <a:effectLst/>
                        </a:rPr>
                        <a:t> Service s.r.o.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private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u="none" strike="noStrike" dirty="0">
                          <a:effectLst/>
                        </a:rPr>
                        <a:t>5.19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01949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l-PL" sz="1500" u="none" strike="noStrike" dirty="0">
                          <a:effectLst/>
                        </a:rPr>
                        <a:t>Letisko Poprad - Tatry, a.s.</a:t>
                      </a:r>
                      <a:endParaRPr lang="pl-PL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state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u="none" strike="noStrike" dirty="0">
                          <a:effectLst/>
                        </a:rPr>
                        <a:t>5.15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660835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it-IT" sz="1500" u="none" strike="noStrike" dirty="0">
                          <a:effectLst/>
                        </a:rPr>
                        <a:t>ARRIVA Nové Zámky, a.s.</a:t>
                      </a:r>
                      <a:endParaRPr lang="it-IT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private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u="none" strike="noStrike" dirty="0">
                          <a:effectLst/>
                        </a:rPr>
                        <a:t>5.14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862215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 dirty="0" err="1">
                          <a:effectLst/>
                        </a:rPr>
                        <a:t>Railtrans</a:t>
                      </a:r>
                      <a:r>
                        <a:rPr lang="sk-SK" sz="1500" u="none" strike="noStrike" dirty="0">
                          <a:effectLst/>
                        </a:rPr>
                        <a:t> International, </a:t>
                      </a:r>
                      <a:r>
                        <a:rPr lang="sk-SK" sz="1500" u="none" strike="noStrike" dirty="0" err="1">
                          <a:effectLst/>
                        </a:rPr>
                        <a:t>a.s</a:t>
                      </a:r>
                      <a:r>
                        <a:rPr lang="sk-SK" sz="1500" u="none" strike="noStrike" dirty="0">
                          <a:effectLst/>
                        </a:rPr>
                        <a:t>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private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u="none" strike="noStrike" dirty="0">
                          <a:effectLst/>
                        </a:rPr>
                        <a:t>4.91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29704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 dirty="0">
                          <a:effectLst/>
                        </a:rPr>
                        <a:t>Letisko Sliač, </a:t>
                      </a:r>
                      <a:r>
                        <a:rPr lang="sk-SK" sz="1500" u="none" strike="noStrike" dirty="0" err="1">
                          <a:effectLst/>
                        </a:rPr>
                        <a:t>a.s</a:t>
                      </a:r>
                      <a:r>
                        <a:rPr lang="sk-SK" sz="1500" u="none" strike="noStrike" dirty="0">
                          <a:effectLst/>
                        </a:rPr>
                        <a:t>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state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u="none" strike="noStrike" dirty="0">
                          <a:effectLst/>
                        </a:rPr>
                        <a:t>4.89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674626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 dirty="0">
                          <a:effectLst/>
                        </a:rPr>
                        <a:t>Slovak </a:t>
                      </a:r>
                      <a:r>
                        <a:rPr lang="sk-SK" sz="1500" u="none" strike="noStrike" dirty="0" err="1">
                          <a:effectLst/>
                        </a:rPr>
                        <a:t>Lines</a:t>
                      </a:r>
                      <a:r>
                        <a:rPr lang="sk-SK" sz="1500" u="none" strike="noStrike" dirty="0">
                          <a:effectLst/>
                        </a:rPr>
                        <a:t>, </a:t>
                      </a:r>
                      <a:r>
                        <a:rPr lang="sk-SK" sz="1500" u="none" strike="noStrike" dirty="0" err="1">
                          <a:effectLst/>
                        </a:rPr>
                        <a:t>a.s</a:t>
                      </a:r>
                      <a:r>
                        <a:rPr lang="sk-SK" sz="1500" u="none" strike="noStrike" dirty="0">
                          <a:effectLst/>
                        </a:rPr>
                        <a:t>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private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u="none" strike="noStrike" dirty="0">
                          <a:effectLst/>
                        </a:rPr>
                        <a:t>4.87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885956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nb-NO" sz="1500" u="none" strike="noStrike" dirty="0">
                          <a:effectLst/>
                        </a:rPr>
                        <a:t>Železnice Slovenskej republiky, a.s.</a:t>
                      </a:r>
                      <a:endParaRPr lang="nb-NO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state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u="none" strike="noStrike" dirty="0">
                          <a:effectLst/>
                        </a:rPr>
                        <a:t>4.81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158789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 dirty="0">
                          <a:effectLst/>
                        </a:rPr>
                        <a:t>Národná diaľničná spoločnosť, </a:t>
                      </a:r>
                      <a:r>
                        <a:rPr lang="sk-SK" sz="1500" u="none" strike="noStrike" dirty="0" err="1">
                          <a:effectLst/>
                        </a:rPr>
                        <a:t>a.s</a:t>
                      </a:r>
                      <a:r>
                        <a:rPr lang="sk-SK" sz="1500" u="none" strike="noStrike" dirty="0">
                          <a:effectLst/>
                        </a:rPr>
                        <a:t>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state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u="none" strike="noStrike" dirty="0">
                          <a:effectLst/>
                        </a:rPr>
                        <a:t>4.72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94397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 dirty="0">
                          <a:effectLst/>
                        </a:rPr>
                        <a:t>DHL Express (Slovakia), spol. s r. o.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private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u="none" strike="noStrike" dirty="0">
                          <a:effectLst/>
                        </a:rPr>
                        <a:t>4.62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43455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 dirty="0" err="1">
                          <a:effectLst/>
                        </a:rPr>
                        <a:t>eurobus</a:t>
                      </a:r>
                      <a:r>
                        <a:rPr lang="sk-SK" sz="1500" u="none" strike="noStrike" dirty="0">
                          <a:effectLst/>
                        </a:rPr>
                        <a:t>, </a:t>
                      </a:r>
                      <a:r>
                        <a:rPr lang="sk-SK" sz="1500" u="none" strike="noStrike" dirty="0" err="1">
                          <a:effectLst/>
                        </a:rPr>
                        <a:t>a.s</a:t>
                      </a:r>
                      <a:r>
                        <a:rPr lang="sk-SK" sz="1500" u="none" strike="noStrike" dirty="0">
                          <a:effectLst/>
                        </a:rPr>
                        <a:t>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private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u="none" strike="noStrike" dirty="0">
                          <a:effectLst/>
                        </a:rPr>
                        <a:t>4.55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713391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 dirty="0">
                          <a:effectLst/>
                        </a:rPr>
                        <a:t>ARRIVA NITRA </a:t>
                      </a:r>
                      <a:r>
                        <a:rPr lang="sk-SK" sz="1500" u="none" strike="noStrike" dirty="0" err="1">
                          <a:effectLst/>
                        </a:rPr>
                        <a:t>a.s</a:t>
                      </a:r>
                      <a:r>
                        <a:rPr lang="sk-SK" sz="1500" u="none" strike="noStrike" dirty="0">
                          <a:effectLst/>
                        </a:rPr>
                        <a:t>.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 dirty="0" err="1">
                          <a:effectLst/>
                        </a:rPr>
                        <a:t>private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u="none" strike="noStrike" dirty="0">
                          <a:effectLst/>
                        </a:rPr>
                        <a:t>4.55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131592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Slovenská autobusová doprava Trenčín, a.s.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 dirty="0" err="1">
                          <a:effectLst/>
                        </a:rPr>
                        <a:t>private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u="none" strike="noStrike" dirty="0">
                          <a:effectLst/>
                        </a:rPr>
                        <a:t>4.12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833497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Slovenská pošta, a.s.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 dirty="0">
                          <a:effectLst/>
                        </a:rPr>
                        <a:t>state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u="none" strike="noStrike" dirty="0">
                          <a:effectLst/>
                        </a:rPr>
                        <a:t>3.87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14211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Letisko M.R. Štefánika - Airport Bratislava, a.s.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 dirty="0">
                          <a:effectLst/>
                        </a:rPr>
                        <a:t>state</a:t>
                      </a:r>
                      <a:endParaRPr lang="sk-SK" sz="15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u="none" strike="noStrike" dirty="0">
                          <a:effectLst/>
                        </a:rPr>
                        <a:t>3.67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538990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Železničná spoločnosť Cargo Slovakia, a.s.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state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u="none" strike="noStrike" dirty="0">
                          <a:effectLst/>
                        </a:rPr>
                        <a:t>3.34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255200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Železničná spoločnosť Slovensko, a.s.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k-SK" sz="1500" u="none" strike="noStrike">
                          <a:effectLst/>
                        </a:rPr>
                        <a:t>state</a:t>
                      </a:r>
                      <a:endParaRPr lang="sk-SK" sz="15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500" u="none" strike="noStrike" dirty="0">
                          <a:effectLst/>
                        </a:rPr>
                        <a:t>2.47</a:t>
                      </a:r>
                      <a:endParaRPr lang="sk-SK" sz="15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1966465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025753D2-6382-4D6E-B086-4F4238164C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6260055"/>
              </p:ext>
            </p:extLst>
          </p:nvPr>
        </p:nvGraphicFramePr>
        <p:xfrm>
          <a:off x="9842500" y="5759450"/>
          <a:ext cx="2216150" cy="952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01321">
                  <a:extLst>
                    <a:ext uri="{9D8B030D-6E8A-4147-A177-3AD203B41FA5}">
                      <a16:colId xmlns:a16="http://schemas.microsoft.com/office/drawing/2014/main" val="3645322803"/>
                    </a:ext>
                  </a:extLst>
                </a:gridCol>
                <a:gridCol w="314829">
                  <a:extLst>
                    <a:ext uri="{9D8B030D-6E8A-4147-A177-3AD203B41FA5}">
                      <a16:colId xmlns:a16="http://schemas.microsoft.com/office/drawing/2014/main" val="3199589486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100" u="none" strike="noStrike" dirty="0">
                          <a:effectLst/>
                        </a:rPr>
                        <a:t>min</a:t>
                      </a:r>
                      <a:endParaRPr lang="sk-SK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100" u="none" strike="noStrike">
                          <a:effectLst/>
                        </a:rPr>
                        <a:t>2.47</a:t>
                      </a:r>
                      <a:endParaRPr lang="sk-SK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1712860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100" u="none" strike="noStrike">
                          <a:effectLst/>
                        </a:rPr>
                        <a:t>1. quartile</a:t>
                      </a:r>
                      <a:endParaRPr lang="sk-SK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100" u="none" strike="noStrike">
                          <a:effectLst/>
                        </a:rPr>
                        <a:t>4.55</a:t>
                      </a:r>
                      <a:endParaRPr lang="sk-SK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90834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100" u="none" strike="noStrike">
                          <a:effectLst/>
                        </a:rPr>
                        <a:t>median</a:t>
                      </a:r>
                      <a:endParaRPr lang="sk-SK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100" u="none" strike="noStrike">
                          <a:effectLst/>
                        </a:rPr>
                        <a:t>5.13</a:t>
                      </a:r>
                      <a:endParaRPr lang="sk-SK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9906695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100" u="none" strike="noStrike">
                          <a:effectLst/>
                        </a:rPr>
                        <a:t>3. quartile</a:t>
                      </a:r>
                      <a:endParaRPr lang="sk-SK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100" u="none" strike="noStrike">
                          <a:effectLst/>
                        </a:rPr>
                        <a:t>5.77</a:t>
                      </a:r>
                      <a:endParaRPr lang="sk-SK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7189464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sk-SK" sz="1100" u="none" strike="noStrike">
                          <a:effectLst/>
                        </a:rPr>
                        <a:t>max</a:t>
                      </a:r>
                      <a:endParaRPr lang="sk-SK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sk-SK" sz="1100" u="none" strike="noStrike" dirty="0">
                          <a:effectLst/>
                        </a:rPr>
                        <a:t>7.17</a:t>
                      </a:r>
                      <a:endParaRPr lang="sk-SK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424949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922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1CFA37-43D5-4626-96F9-DE0E26875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Conclusions from Slovakia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3A8669-B6A3-4A30-9B56-D6B09B71D4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052918"/>
            <a:ext cx="10333512" cy="4195481"/>
          </a:xfrm>
        </p:spPr>
        <p:txBody>
          <a:bodyPr>
            <a:normAutofit lnSpcReduction="10000"/>
          </a:bodyPr>
          <a:lstStyle/>
          <a:p>
            <a:r>
              <a:rPr lang="en-GB" dirty="0"/>
              <a:t>No clear line between financial stability of SOEs and </a:t>
            </a:r>
            <a:r>
              <a:rPr lang="en-GB" dirty="0" err="1"/>
              <a:t>privite</a:t>
            </a:r>
            <a:r>
              <a:rPr lang="en-GB" dirty="0"/>
              <a:t> companies</a:t>
            </a:r>
          </a:p>
          <a:p>
            <a:endParaRPr lang="en-GB" dirty="0"/>
          </a:p>
          <a:p>
            <a:r>
              <a:rPr lang="en-GB" dirty="0"/>
              <a:t>Conflict of interest (making regulation vs doing business in regulated sectors) have huge impact on SOEs and co-owned companies</a:t>
            </a:r>
          </a:p>
          <a:p>
            <a:endParaRPr lang="en-GB" dirty="0"/>
          </a:p>
          <a:p>
            <a:r>
              <a:rPr lang="en-GB" dirty="0"/>
              <a:t>In general: The smaller the SOE was the better it performed</a:t>
            </a:r>
          </a:p>
          <a:p>
            <a:endParaRPr lang="en-GB" dirty="0"/>
          </a:p>
          <a:p>
            <a:r>
              <a:rPr lang="en-GB" dirty="0"/>
              <a:t>Transparency, corporate </a:t>
            </a:r>
            <a:r>
              <a:rPr lang="en-GB"/>
              <a:t>governance principles </a:t>
            </a:r>
            <a:r>
              <a:rPr lang="en-GB" dirty="0"/>
              <a:t>and public control are inevitable to limit incompetent and unfair government influence</a:t>
            </a:r>
          </a:p>
          <a:p>
            <a:endParaRPr lang="en-GB" dirty="0"/>
          </a:p>
          <a:p>
            <a:r>
              <a:rPr lang="en-GB" dirty="0"/>
              <a:t>Privatization to standard foreign investors brings sophisticated know-how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474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40</TotalTime>
  <Words>1034</Words>
  <Application>Microsoft Office PowerPoint</Application>
  <PresentationFormat>Widescreen</PresentationFormat>
  <Paragraphs>356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Century Gothic</vt:lpstr>
      <vt:lpstr>Wingdings 3</vt:lpstr>
      <vt:lpstr>Ion</vt:lpstr>
      <vt:lpstr>Financial Stability of  state-owned and private companies in Slovakia </vt:lpstr>
      <vt:lpstr>Goal of the project activity</vt:lpstr>
      <vt:lpstr>SK Energy Companies</vt:lpstr>
      <vt:lpstr>SK Energy Companies</vt:lpstr>
      <vt:lpstr>SK Energy Companies</vt:lpstr>
      <vt:lpstr>SK Energy Companies</vt:lpstr>
      <vt:lpstr>SK Energy Companies</vt:lpstr>
      <vt:lpstr>SK Healthcare Companies</vt:lpstr>
      <vt:lpstr>SK Healthcare Companies</vt:lpstr>
      <vt:lpstr>SK Healthcare Companies</vt:lpstr>
      <vt:lpstr>SK Healthcare Companies</vt:lpstr>
      <vt:lpstr>SK Healthcare Companies</vt:lpstr>
      <vt:lpstr>SK Transport &amp; Logistics Companies</vt:lpstr>
      <vt:lpstr>SK Transport &amp; Logistics Companies</vt:lpstr>
      <vt:lpstr>SK Transport &amp; Logistics Companies</vt:lpstr>
      <vt:lpstr>SK Transport &amp; Logistics Companies</vt:lpstr>
      <vt:lpstr>SK Transport &amp; Logistics Companies</vt:lpstr>
      <vt:lpstr>Conclusions from Slovakia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Kicina,Róbert,BRATISLAVA,Corporate Affairs</dc:creator>
  <cp:lastModifiedBy>Robert Kicina</cp:lastModifiedBy>
  <cp:revision>26</cp:revision>
  <dcterms:created xsi:type="dcterms:W3CDTF">2018-06-18T23:03:16Z</dcterms:created>
  <dcterms:modified xsi:type="dcterms:W3CDTF">2019-06-12T22:49:48Z</dcterms:modified>
</cp:coreProperties>
</file>