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  <p:sldMasterId id="2147483652" r:id="rId2"/>
  </p:sldMasterIdLst>
  <p:notesMasterIdLst>
    <p:notesMasterId r:id="rId23"/>
  </p:notesMasterIdLst>
  <p:handoutMasterIdLst>
    <p:handoutMasterId r:id="rId24"/>
  </p:handoutMasterIdLst>
  <p:sldIdLst>
    <p:sldId id="271" r:id="rId3"/>
    <p:sldId id="362" r:id="rId4"/>
    <p:sldId id="360" r:id="rId5"/>
    <p:sldId id="338" r:id="rId6"/>
    <p:sldId id="327" r:id="rId7"/>
    <p:sldId id="316" r:id="rId8"/>
    <p:sldId id="322" r:id="rId9"/>
    <p:sldId id="363" r:id="rId10"/>
    <p:sldId id="364" r:id="rId11"/>
    <p:sldId id="365" r:id="rId12"/>
    <p:sldId id="366" r:id="rId13"/>
    <p:sldId id="324" r:id="rId14"/>
    <p:sldId id="350" r:id="rId15"/>
    <p:sldId id="353" r:id="rId16"/>
    <p:sldId id="354" r:id="rId17"/>
    <p:sldId id="369" r:id="rId18"/>
    <p:sldId id="367" r:id="rId19"/>
    <p:sldId id="297" r:id="rId20"/>
    <p:sldId id="371" r:id="rId21"/>
    <p:sldId id="266" r:id="rId22"/>
  </p:sldIdLst>
  <p:sldSz cx="9144000" cy="6858000" type="screen4x3"/>
  <p:notesSz cx="6858000" cy="99472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920">
          <p15:clr>
            <a:srgbClr val="A4A3A4"/>
          </p15:clr>
        </p15:guide>
        <p15:guide id="2" pos="5416">
          <p15:clr>
            <a:srgbClr val="A4A3A4"/>
          </p15:clr>
        </p15:guide>
        <p15:guide id="3" orient="horz" pos="2160" userDrawn="1">
          <p15:clr>
            <a:srgbClr val="A4A3A4"/>
          </p15:clr>
        </p15:guide>
        <p15:guide id="4" orient="horz" pos="22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3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CBE5"/>
    <a:srgbClr val="013B28"/>
    <a:srgbClr val="FF17DA"/>
    <a:srgbClr val="009FEE"/>
    <a:srgbClr val="00ABE2"/>
    <a:srgbClr val="A0A0A0"/>
    <a:srgbClr val="002C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301D67C-9305-4110-BFEF-5797CDA39EE9}" v="440" dt="2019-03-18T23:11:14.9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436" autoAdjust="0"/>
    <p:restoredTop sz="94591" autoAdjust="0"/>
  </p:normalViewPr>
  <p:slideViewPr>
    <p:cSldViewPr>
      <p:cViewPr varScale="1">
        <p:scale>
          <a:sx n="83" d="100"/>
          <a:sy n="83" d="100"/>
        </p:scale>
        <p:origin x="1277" y="67"/>
      </p:cViewPr>
      <p:guideLst>
        <p:guide orient="horz" pos="1920"/>
        <p:guide pos="5416"/>
        <p:guide orient="horz" pos="2160"/>
        <p:guide orient="horz" pos="22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 varScale="1">
        <p:scale>
          <a:sx n="92" d="100"/>
          <a:sy n="92" d="100"/>
        </p:scale>
        <p:origin x="-2816" y="-120"/>
      </p:cViewPr>
      <p:guideLst>
        <p:guide orient="horz" pos="313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microsoft.com/office/2016/11/relationships/changesInfo" Target="changesInfos/changesInfo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Relationship Id="rId35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al Pisko (TI SK)" userId="72d6974c-77d1-4a17-b0fd-172624b32aa7" providerId="ADAL" clId="{C301D67C-9305-4110-BFEF-5797CDA39EE9}"/>
    <pc:docChg chg="undo custSel mod addSld delSld modSld sldOrd">
      <pc:chgData name="Michal Pisko (TI SK)" userId="72d6974c-77d1-4a17-b0fd-172624b32aa7" providerId="ADAL" clId="{C301D67C-9305-4110-BFEF-5797CDA39EE9}" dt="2019-03-18T23:11:14.949" v="437" actId="14100"/>
      <pc:docMkLst>
        <pc:docMk/>
      </pc:docMkLst>
      <pc:sldChg chg="modSp">
        <pc:chgData name="Michal Pisko (TI SK)" userId="72d6974c-77d1-4a17-b0fd-172624b32aa7" providerId="ADAL" clId="{C301D67C-9305-4110-BFEF-5797CDA39EE9}" dt="2019-03-18T23:06:00.240" v="416" actId="20577"/>
        <pc:sldMkLst>
          <pc:docMk/>
          <pc:sldMk cId="0" sldId="266"/>
        </pc:sldMkLst>
        <pc:spChg chg="mod">
          <ac:chgData name="Michal Pisko (TI SK)" userId="72d6974c-77d1-4a17-b0fd-172624b32aa7" providerId="ADAL" clId="{C301D67C-9305-4110-BFEF-5797CDA39EE9}" dt="2019-03-18T23:06:00.240" v="416" actId="20577"/>
          <ac:spMkLst>
            <pc:docMk/>
            <pc:sldMk cId="0" sldId="266"/>
            <ac:spMk id="2" creationId="{00000000-0000-0000-0000-000000000000}"/>
          </ac:spMkLst>
        </pc:spChg>
      </pc:sldChg>
      <pc:sldChg chg="modSp">
        <pc:chgData name="Michal Pisko (TI SK)" userId="72d6974c-77d1-4a17-b0fd-172624b32aa7" providerId="ADAL" clId="{C301D67C-9305-4110-BFEF-5797CDA39EE9}" dt="2019-03-18T23:07:22.894" v="432" actId="790"/>
        <pc:sldMkLst>
          <pc:docMk/>
          <pc:sldMk cId="0" sldId="271"/>
        </pc:sldMkLst>
        <pc:spChg chg="mod">
          <ac:chgData name="Michal Pisko (TI SK)" userId="72d6974c-77d1-4a17-b0fd-172624b32aa7" providerId="ADAL" clId="{C301D67C-9305-4110-BFEF-5797CDA39EE9}" dt="2019-03-18T23:06:37.441" v="417"/>
          <ac:spMkLst>
            <pc:docMk/>
            <pc:sldMk cId="0" sldId="271"/>
            <ac:spMk id="2" creationId="{00000000-0000-0000-0000-000000000000}"/>
          </ac:spMkLst>
        </pc:spChg>
        <pc:spChg chg="mod">
          <ac:chgData name="Michal Pisko (TI SK)" userId="72d6974c-77d1-4a17-b0fd-172624b32aa7" providerId="ADAL" clId="{C301D67C-9305-4110-BFEF-5797CDA39EE9}" dt="2019-03-18T23:07:22.894" v="432" actId="790"/>
          <ac:spMkLst>
            <pc:docMk/>
            <pc:sldMk cId="0" sldId="271"/>
            <ac:spMk id="4" creationId="{00000000-0000-0000-0000-000000000000}"/>
          </ac:spMkLst>
        </pc:spChg>
      </pc:sldChg>
      <pc:sldChg chg="delSp modSp add ord">
        <pc:chgData name="Michal Pisko (TI SK)" userId="72d6974c-77d1-4a17-b0fd-172624b32aa7" providerId="ADAL" clId="{C301D67C-9305-4110-BFEF-5797CDA39EE9}" dt="2019-03-18T21:35:52.990" v="225" actId="108"/>
        <pc:sldMkLst>
          <pc:docMk/>
          <pc:sldMk cId="4187804750" sldId="297"/>
        </pc:sldMkLst>
        <pc:spChg chg="del">
          <ac:chgData name="Michal Pisko (TI SK)" userId="72d6974c-77d1-4a17-b0fd-172624b32aa7" providerId="ADAL" clId="{C301D67C-9305-4110-BFEF-5797CDA39EE9}" dt="2019-03-18T21:13:30.409" v="168"/>
          <ac:spMkLst>
            <pc:docMk/>
            <pc:sldMk cId="4187804750" sldId="297"/>
            <ac:spMk id="3" creationId="{00000000-0000-0000-0000-000000000000}"/>
          </ac:spMkLst>
        </pc:spChg>
        <pc:spChg chg="mod">
          <ac:chgData name="Michal Pisko (TI SK)" userId="72d6974c-77d1-4a17-b0fd-172624b32aa7" providerId="ADAL" clId="{C301D67C-9305-4110-BFEF-5797CDA39EE9}" dt="2019-03-18T21:35:52.990" v="225" actId="108"/>
          <ac:spMkLst>
            <pc:docMk/>
            <pc:sldMk cId="4187804750" sldId="297"/>
            <ac:spMk id="4" creationId="{00000000-0000-0000-0000-000000000000}"/>
          </ac:spMkLst>
        </pc:spChg>
        <pc:picChg chg="mod">
          <ac:chgData name="Michal Pisko (TI SK)" userId="72d6974c-77d1-4a17-b0fd-172624b32aa7" providerId="ADAL" clId="{C301D67C-9305-4110-BFEF-5797CDA39EE9}" dt="2019-03-18T21:13:35.113" v="169" actId="1076"/>
          <ac:picMkLst>
            <pc:docMk/>
            <pc:sldMk cId="4187804750" sldId="297"/>
            <ac:picMk id="2" creationId="{00000000-0000-0000-0000-000000000000}"/>
          </ac:picMkLst>
        </pc:picChg>
      </pc:sldChg>
      <pc:sldChg chg="del">
        <pc:chgData name="Michal Pisko (TI SK)" userId="72d6974c-77d1-4a17-b0fd-172624b32aa7" providerId="ADAL" clId="{C301D67C-9305-4110-BFEF-5797CDA39EE9}" dt="2019-03-18T23:02:12.246" v="387" actId="2696"/>
        <pc:sldMkLst>
          <pc:docMk/>
          <pc:sldMk cId="1714948634" sldId="301"/>
        </pc:sldMkLst>
      </pc:sldChg>
      <pc:sldChg chg="modSp ord">
        <pc:chgData name="Michal Pisko (TI SK)" userId="72d6974c-77d1-4a17-b0fd-172624b32aa7" providerId="ADAL" clId="{C301D67C-9305-4110-BFEF-5797CDA39EE9}" dt="2019-03-18T23:11:14.949" v="437" actId="14100"/>
        <pc:sldMkLst>
          <pc:docMk/>
          <pc:sldMk cId="871975769" sldId="316"/>
        </pc:sldMkLst>
        <pc:spChg chg="mod">
          <ac:chgData name="Michal Pisko (TI SK)" userId="72d6974c-77d1-4a17-b0fd-172624b32aa7" providerId="ADAL" clId="{C301D67C-9305-4110-BFEF-5797CDA39EE9}" dt="2019-03-18T23:11:11.489" v="436" actId="20577"/>
          <ac:spMkLst>
            <pc:docMk/>
            <pc:sldMk cId="871975769" sldId="316"/>
            <ac:spMk id="11" creationId="{4C8F9C84-CB71-4A80-BDA4-06129A03B404}"/>
          </ac:spMkLst>
        </pc:spChg>
        <pc:picChg chg="mod">
          <ac:chgData name="Michal Pisko (TI SK)" userId="72d6974c-77d1-4a17-b0fd-172624b32aa7" providerId="ADAL" clId="{C301D67C-9305-4110-BFEF-5797CDA39EE9}" dt="2019-03-18T23:11:14.949" v="437" actId="14100"/>
          <ac:picMkLst>
            <pc:docMk/>
            <pc:sldMk cId="871975769" sldId="316"/>
            <ac:picMk id="3" creationId="{768EA5C7-03B2-44AB-B761-629F3840B563}"/>
          </ac:picMkLst>
        </pc:picChg>
      </pc:sldChg>
      <pc:sldChg chg="del">
        <pc:chgData name="Michal Pisko (TI SK)" userId="72d6974c-77d1-4a17-b0fd-172624b32aa7" providerId="ADAL" clId="{C301D67C-9305-4110-BFEF-5797CDA39EE9}" dt="2019-03-18T23:05:50.848" v="413" actId="2696"/>
        <pc:sldMkLst>
          <pc:docMk/>
          <pc:sldMk cId="1747356962" sldId="317"/>
        </pc:sldMkLst>
      </pc:sldChg>
      <pc:sldChg chg="ord">
        <pc:chgData name="Michal Pisko (TI SK)" userId="72d6974c-77d1-4a17-b0fd-172624b32aa7" providerId="ADAL" clId="{C301D67C-9305-4110-BFEF-5797CDA39EE9}" dt="2019-03-18T22:54:52.808" v="386"/>
        <pc:sldMkLst>
          <pc:docMk/>
          <pc:sldMk cId="699348004" sldId="318"/>
        </pc:sldMkLst>
      </pc:sldChg>
      <pc:sldChg chg="modSp ord">
        <pc:chgData name="Michal Pisko (TI SK)" userId="72d6974c-77d1-4a17-b0fd-172624b32aa7" providerId="ADAL" clId="{C301D67C-9305-4110-BFEF-5797CDA39EE9}" dt="2019-03-18T22:53:56.981" v="384"/>
        <pc:sldMkLst>
          <pc:docMk/>
          <pc:sldMk cId="2649316025" sldId="319"/>
        </pc:sldMkLst>
        <pc:spChg chg="mod">
          <ac:chgData name="Michal Pisko (TI SK)" userId="72d6974c-77d1-4a17-b0fd-172624b32aa7" providerId="ADAL" clId="{C301D67C-9305-4110-BFEF-5797CDA39EE9}" dt="2019-03-18T22:53:56.981" v="384"/>
          <ac:spMkLst>
            <pc:docMk/>
            <pc:sldMk cId="2649316025" sldId="319"/>
            <ac:spMk id="15" creationId="{9E1FFF1B-BB92-4A4E-9CCC-3DE86CC66F8C}"/>
          </ac:spMkLst>
        </pc:spChg>
      </pc:sldChg>
      <pc:sldChg chg="del">
        <pc:chgData name="Michal Pisko (TI SK)" userId="72d6974c-77d1-4a17-b0fd-172624b32aa7" providerId="ADAL" clId="{C301D67C-9305-4110-BFEF-5797CDA39EE9}" dt="2019-03-18T23:05:50.858" v="414" actId="2696"/>
        <pc:sldMkLst>
          <pc:docMk/>
          <pc:sldMk cId="23902802" sldId="320"/>
        </pc:sldMkLst>
      </pc:sldChg>
      <pc:sldChg chg="modSp ord">
        <pc:chgData name="Michal Pisko (TI SK)" userId="72d6974c-77d1-4a17-b0fd-172624b32aa7" providerId="ADAL" clId="{C301D67C-9305-4110-BFEF-5797CDA39EE9}" dt="2019-03-18T22:53:46.973" v="383" actId="27636"/>
        <pc:sldMkLst>
          <pc:docMk/>
          <pc:sldMk cId="1977060387" sldId="321"/>
        </pc:sldMkLst>
        <pc:spChg chg="mod">
          <ac:chgData name="Michal Pisko (TI SK)" userId="72d6974c-77d1-4a17-b0fd-172624b32aa7" providerId="ADAL" clId="{C301D67C-9305-4110-BFEF-5797CDA39EE9}" dt="2019-03-18T22:53:46.973" v="383" actId="27636"/>
          <ac:spMkLst>
            <pc:docMk/>
            <pc:sldMk cId="1977060387" sldId="321"/>
            <ac:spMk id="15" creationId="{9E1FFF1B-BB92-4A4E-9CCC-3DE86CC66F8C}"/>
          </ac:spMkLst>
        </pc:spChg>
      </pc:sldChg>
      <pc:sldChg chg="ord">
        <pc:chgData name="Michal Pisko (TI SK)" userId="72d6974c-77d1-4a17-b0fd-172624b32aa7" providerId="ADAL" clId="{C301D67C-9305-4110-BFEF-5797CDA39EE9}" dt="2019-03-18T20:44:12.703" v="101"/>
        <pc:sldMkLst>
          <pc:docMk/>
          <pc:sldMk cId="1179237847" sldId="322"/>
        </pc:sldMkLst>
      </pc:sldChg>
      <pc:sldChg chg="ord">
        <pc:chgData name="Michal Pisko (TI SK)" userId="72d6974c-77d1-4a17-b0fd-172624b32aa7" providerId="ADAL" clId="{C301D67C-9305-4110-BFEF-5797CDA39EE9}" dt="2019-03-18T20:44:17.543" v="102"/>
        <pc:sldMkLst>
          <pc:docMk/>
          <pc:sldMk cId="2125548083" sldId="323"/>
        </pc:sldMkLst>
      </pc:sldChg>
      <pc:sldChg chg="ord">
        <pc:chgData name="Michal Pisko (TI SK)" userId="72d6974c-77d1-4a17-b0fd-172624b32aa7" providerId="ADAL" clId="{C301D67C-9305-4110-BFEF-5797CDA39EE9}" dt="2019-03-18T20:44:52.567" v="104"/>
        <pc:sldMkLst>
          <pc:docMk/>
          <pc:sldMk cId="2978352214" sldId="324"/>
        </pc:sldMkLst>
      </pc:sldChg>
      <pc:sldChg chg="del">
        <pc:chgData name="Michal Pisko (TI SK)" userId="72d6974c-77d1-4a17-b0fd-172624b32aa7" providerId="ADAL" clId="{C301D67C-9305-4110-BFEF-5797CDA39EE9}" dt="2019-03-18T23:05:50.814" v="411" actId="2696"/>
        <pc:sldMkLst>
          <pc:docMk/>
          <pc:sldMk cId="760702807" sldId="325"/>
        </pc:sldMkLst>
      </pc:sldChg>
      <pc:sldChg chg="del">
        <pc:chgData name="Michal Pisko (TI SK)" userId="72d6974c-77d1-4a17-b0fd-172624b32aa7" providerId="ADAL" clId="{C301D67C-9305-4110-BFEF-5797CDA39EE9}" dt="2019-03-18T23:05:50.829" v="412" actId="2696"/>
        <pc:sldMkLst>
          <pc:docMk/>
          <pc:sldMk cId="2595756459" sldId="326"/>
        </pc:sldMkLst>
      </pc:sldChg>
      <pc:sldChg chg="ord">
        <pc:chgData name="Michal Pisko (TI SK)" userId="72d6974c-77d1-4a17-b0fd-172624b32aa7" providerId="ADAL" clId="{C301D67C-9305-4110-BFEF-5797CDA39EE9}" dt="2019-03-18T20:44:00.749" v="99"/>
        <pc:sldMkLst>
          <pc:docMk/>
          <pc:sldMk cId="3003630779" sldId="327"/>
        </pc:sldMkLst>
      </pc:sldChg>
      <pc:sldChg chg="del">
        <pc:chgData name="Michal Pisko (TI SK)" userId="72d6974c-77d1-4a17-b0fd-172624b32aa7" providerId="ADAL" clId="{C301D67C-9305-4110-BFEF-5797CDA39EE9}" dt="2019-03-18T23:05:50.739" v="406" actId="2696"/>
        <pc:sldMkLst>
          <pc:docMk/>
          <pc:sldMk cId="1265218668" sldId="328"/>
        </pc:sldMkLst>
      </pc:sldChg>
      <pc:sldChg chg="del">
        <pc:chgData name="Michal Pisko (TI SK)" userId="72d6974c-77d1-4a17-b0fd-172624b32aa7" providerId="ADAL" clId="{C301D67C-9305-4110-BFEF-5797CDA39EE9}" dt="2019-03-18T23:05:50.754" v="407" actId="2696"/>
        <pc:sldMkLst>
          <pc:docMk/>
          <pc:sldMk cId="478662042" sldId="329"/>
        </pc:sldMkLst>
      </pc:sldChg>
      <pc:sldChg chg="del">
        <pc:chgData name="Michal Pisko (TI SK)" userId="72d6974c-77d1-4a17-b0fd-172624b32aa7" providerId="ADAL" clId="{C301D67C-9305-4110-BFEF-5797CDA39EE9}" dt="2019-03-18T23:05:50.731" v="405" actId="2696"/>
        <pc:sldMkLst>
          <pc:docMk/>
          <pc:sldMk cId="2798361438" sldId="331"/>
        </pc:sldMkLst>
      </pc:sldChg>
      <pc:sldChg chg="modSp ord">
        <pc:chgData name="Michal Pisko (TI SK)" userId="72d6974c-77d1-4a17-b0fd-172624b32aa7" providerId="ADAL" clId="{C301D67C-9305-4110-BFEF-5797CDA39EE9}" dt="2019-03-18T23:03:29.350" v="401" actId="20577"/>
        <pc:sldMkLst>
          <pc:docMk/>
          <pc:sldMk cId="1097768771" sldId="332"/>
        </pc:sldMkLst>
        <pc:spChg chg="mod">
          <ac:chgData name="Michal Pisko (TI SK)" userId="72d6974c-77d1-4a17-b0fd-172624b32aa7" providerId="ADAL" clId="{C301D67C-9305-4110-BFEF-5797CDA39EE9}" dt="2019-03-18T23:03:29.350" v="401" actId="20577"/>
          <ac:spMkLst>
            <pc:docMk/>
            <pc:sldMk cId="1097768771" sldId="332"/>
            <ac:spMk id="15" creationId="{9E1FFF1B-BB92-4A4E-9CCC-3DE86CC66F8C}"/>
          </ac:spMkLst>
        </pc:spChg>
      </pc:sldChg>
      <pc:sldChg chg="del">
        <pc:chgData name="Michal Pisko (TI SK)" userId="72d6974c-77d1-4a17-b0fd-172624b32aa7" providerId="ADAL" clId="{C301D67C-9305-4110-BFEF-5797CDA39EE9}" dt="2019-03-18T23:05:50.774" v="409" actId="2696"/>
        <pc:sldMkLst>
          <pc:docMk/>
          <pc:sldMk cId="2941713640" sldId="333"/>
        </pc:sldMkLst>
      </pc:sldChg>
      <pc:sldChg chg="modSp ord">
        <pc:chgData name="Michal Pisko (TI SK)" userId="72d6974c-77d1-4a17-b0fd-172624b32aa7" providerId="ADAL" clId="{C301D67C-9305-4110-BFEF-5797CDA39EE9}" dt="2019-03-18T21:35:19.838" v="222"/>
        <pc:sldMkLst>
          <pc:docMk/>
          <pc:sldMk cId="3907769613" sldId="334"/>
        </pc:sldMkLst>
        <pc:spChg chg="mod">
          <ac:chgData name="Michal Pisko (TI SK)" userId="72d6974c-77d1-4a17-b0fd-172624b32aa7" providerId="ADAL" clId="{C301D67C-9305-4110-BFEF-5797CDA39EE9}" dt="2019-03-18T21:35:19.838" v="222"/>
          <ac:spMkLst>
            <pc:docMk/>
            <pc:sldMk cId="3907769613" sldId="334"/>
            <ac:spMk id="15" creationId="{9E1FFF1B-BB92-4A4E-9CCC-3DE86CC66F8C}"/>
          </ac:spMkLst>
        </pc:spChg>
      </pc:sldChg>
      <pc:sldChg chg="del">
        <pc:chgData name="Michal Pisko (TI SK)" userId="72d6974c-77d1-4a17-b0fd-172624b32aa7" providerId="ADAL" clId="{C301D67C-9305-4110-BFEF-5797CDA39EE9}" dt="2019-03-18T23:05:50.795" v="410" actId="2696"/>
        <pc:sldMkLst>
          <pc:docMk/>
          <pc:sldMk cId="2090268226" sldId="335"/>
        </pc:sldMkLst>
      </pc:sldChg>
      <pc:sldChg chg="ord">
        <pc:chgData name="Michal Pisko (TI SK)" userId="72d6974c-77d1-4a17-b0fd-172624b32aa7" providerId="ADAL" clId="{C301D67C-9305-4110-BFEF-5797CDA39EE9}" dt="2019-03-18T21:36:24.527" v="252"/>
        <pc:sldMkLst>
          <pc:docMk/>
          <pc:sldMk cId="2908051524" sldId="336"/>
        </pc:sldMkLst>
      </pc:sldChg>
      <pc:sldChg chg="del">
        <pc:chgData name="Michal Pisko (TI SK)" userId="72d6974c-77d1-4a17-b0fd-172624b32aa7" providerId="ADAL" clId="{C301D67C-9305-4110-BFEF-5797CDA39EE9}" dt="2019-03-18T23:05:50.761" v="408" actId="2696"/>
        <pc:sldMkLst>
          <pc:docMk/>
          <pc:sldMk cId="1295148945" sldId="337"/>
        </pc:sldMkLst>
      </pc:sldChg>
      <pc:sldChg chg="add del">
        <pc:chgData name="Michal Pisko (TI SK)" userId="72d6974c-77d1-4a17-b0fd-172624b32aa7" providerId="ADAL" clId="{C301D67C-9305-4110-BFEF-5797CDA39EE9}" dt="2019-03-17T22:44:33.242" v="1"/>
        <pc:sldMkLst>
          <pc:docMk/>
          <pc:sldMk cId="114720933" sldId="338"/>
        </pc:sldMkLst>
      </pc:sldChg>
      <pc:sldChg chg="modSp add ord">
        <pc:chgData name="Michal Pisko (TI SK)" userId="72d6974c-77d1-4a17-b0fd-172624b32aa7" providerId="ADAL" clId="{C301D67C-9305-4110-BFEF-5797CDA39EE9}" dt="2019-03-18T23:07:39.948" v="433" actId="790"/>
        <pc:sldMkLst>
          <pc:docMk/>
          <pc:sldMk cId="1886207484" sldId="338"/>
        </pc:sldMkLst>
        <pc:spChg chg="mod">
          <ac:chgData name="Michal Pisko (TI SK)" userId="72d6974c-77d1-4a17-b0fd-172624b32aa7" providerId="ADAL" clId="{C301D67C-9305-4110-BFEF-5797CDA39EE9}" dt="2019-03-18T23:07:39.948" v="433" actId="790"/>
          <ac:spMkLst>
            <pc:docMk/>
            <pc:sldMk cId="1886207484" sldId="338"/>
            <ac:spMk id="11" creationId="{4C8F9C84-CB71-4A80-BDA4-06129A03B404}"/>
          </ac:spMkLst>
        </pc:spChg>
      </pc:sldChg>
      <pc:sldChg chg="addSp delSp modSp add mod ord setBg">
        <pc:chgData name="Michal Pisko (TI SK)" userId="72d6974c-77d1-4a17-b0fd-172624b32aa7" providerId="ADAL" clId="{C301D67C-9305-4110-BFEF-5797CDA39EE9}" dt="2019-03-18T21:36:08.486" v="251" actId="20577"/>
        <pc:sldMkLst>
          <pc:docMk/>
          <pc:sldMk cId="3966529710" sldId="350"/>
        </pc:sldMkLst>
        <pc:spChg chg="add del mod">
          <ac:chgData name="Michal Pisko (TI SK)" userId="72d6974c-77d1-4a17-b0fd-172624b32aa7" providerId="ADAL" clId="{C301D67C-9305-4110-BFEF-5797CDA39EE9}" dt="2019-03-17T23:24:45.386" v="8"/>
          <ac:spMkLst>
            <pc:docMk/>
            <pc:sldMk cId="3966529710" sldId="350"/>
            <ac:spMk id="3" creationId="{AD446FE3-4D0B-4021-9F90-57A64F17E488}"/>
          </ac:spMkLst>
        </pc:spChg>
        <pc:spChg chg="mod ord">
          <ac:chgData name="Michal Pisko (TI SK)" userId="72d6974c-77d1-4a17-b0fd-172624b32aa7" providerId="ADAL" clId="{C301D67C-9305-4110-BFEF-5797CDA39EE9}" dt="2019-03-18T21:36:08.486" v="251" actId="20577"/>
          <ac:spMkLst>
            <pc:docMk/>
            <pc:sldMk cId="3966529710" sldId="350"/>
            <ac:spMk id="4" creationId="{00000000-0000-0000-0000-000000000000}"/>
          </ac:spMkLst>
        </pc:spChg>
        <pc:spChg chg="del">
          <ac:chgData name="Michal Pisko (TI SK)" userId="72d6974c-77d1-4a17-b0fd-172624b32aa7" providerId="ADAL" clId="{C301D67C-9305-4110-BFEF-5797CDA39EE9}" dt="2019-03-17T23:24:47.999" v="9"/>
          <ac:spMkLst>
            <pc:docMk/>
            <pc:sldMk cId="3966529710" sldId="350"/>
            <ac:spMk id="10" creationId="{76F7E466-28C4-43FB-ADAB-D4E48F48FCB0}"/>
          </ac:spMkLst>
        </pc:spChg>
        <pc:spChg chg="add del">
          <ac:chgData name="Michal Pisko (TI SK)" userId="72d6974c-77d1-4a17-b0fd-172624b32aa7" providerId="ADAL" clId="{C301D67C-9305-4110-BFEF-5797CDA39EE9}" dt="2019-03-17T23:26:18.360" v="55" actId="26606"/>
          <ac:spMkLst>
            <pc:docMk/>
            <pc:sldMk cId="3966529710" sldId="350"/>
            <ac:spMk id="16" creationId="{9BD0A92D-399A-41B4-B955-6B72A41B74A9}"/>
          </ac:spMkLst>
        </pc:spChg>
        <pc:spChg chg="add del">
          <ac:chgData name="Michal Pisko (TI SK)" userId="72d6974c-77d1-4a17-b0fd-172624b32aa7" providerId="ADAL" clId="{C301D67C-9305-4110-BFEF-5797CDA39EE9}" dt="2019-03-17T23:26:18.360" v="55" actId="26606"/>
          <ac:spMkLst>
            <pc:docMk/>
            <pc:sldMk cId="3966529710" sldId="350"/>
            <ac:spMk id="20" creationId="{9FA51AA9-DFBD-4CB2-9C70-26DAC24A34C0}"/>
          </ac:spMkLst>
        </pc:spChg>
        <pc:spChg chg="add del">
          <ac:chgData name="Michal Pisko (TI SK)" userId="72d6974c-77d1-4a17-b0fd-172624b32aa7" providerId="ADAL" clId="{C301D67C-9305-4110-BFEF-5797CDA39EE9}" dt="2019-03-17T23:26:18.360" v="55" actId="26606"/>
          <ac:spMkLst>
            <pc:docMk/>
            <pc:sldMk cId="3966529710" sldId="350"/>
            <ac:spMk id="22" creationId="{D5905D0D-FE5E-454B-A340-4DE821C09E8B}"/>
          </ac:spMkLst>
        </pc:spChg>
        <pc:spChg chg="add del">
          <ac:chgData name="Michal Pisko (TI SK)" userId="72d6974c-77d1-4a17-b0fd-172624b32aa7" providerId="ADAL" clId="{C301D67C-9305-4110-BFEF-5797CDA39EE9}" dt="2019-03-17T23:26:23.076" v="57" actId="26606"/>
          <ac:spMkLst>
            <pc:docMk/>
            <pc:sldMk cId="3966529710" sldId="350"/>
            <ac:spMk id="24" creationId="{41F18803-BE79-4916-AE6B-5DE238B367F0}"/>
          </ac:spMkLst>
        </pc:spChg>
        <pc:spChg chg="add del">
          <ac:chgData name="Michal Pisko (TI SK)" userId="72d6974c-77d1-4a17-b0fd-172624b32aa7" providerId="ADAL" clId="{C301D67C-9305-4110-BFEF-5797CDA39EE9}" dt="2019-03-17T23:26:23.076" v="57" actId="26606"/>
          <ac:spMkLst>
            <pc:docMk/>
            <pc:sldMk cId="3966529710" sldId="350"/>
            <ac:spMk id="25" creationId="{C15229F3-7A2E-4558-98FE-7A5F69409DCE}"/>
          </ac:spMkLst>
        </pc:spChg>
        <pc:spChg chg="add del">
          <ac:chgData name="Michal Pisko (TI SK)" userId="72d6974c-77d1-4a17-b0fd-172624b32aa7" providerId="ADAL" clId="{C301D67C-9305-4110-BFEF-5797CDA39EE9}" dt="2019-03-17T23:26:27.351" v="59" actId="26606"/>
          <ac:spMkLst>
            <pc:docMk/>
            <pc:sldMk cId="3966529710" sldId="350"/>
            <ac:spMk id="27" creationId="{99818E89-CE03-4546-8DAF-2E9AF9406967}"/>
          </ac:spMkLst>
        </pc:spChg>
        <pc:spChg chg="add del">
          <ac:chgData name="Michal Pisko (TI SK)" userId="72d6974c-77d1-4a17-b0fd-172624b32aa7" providerId="ADAL" clId="{C301D67C-9305-4110-BFEF-5797CDA39EE9}" dt="2019-03-17T23:26:29.032" v="61" actId="26606"/>
          <ac:spMkLst>
            <pc:docMk/>
            <pc:sldMk cId="3966529710" sldId="350"/>
            <ac:spMk id="30" creationId="{823AC064-BC96-4F32-8AE1-B2FD38754823}"/>
          </ac:spMkLst>
        </pc:spChg>
        <pc:picChg chg="add mod">
          <ac:chgData name="Michal Pisko (TI SK)" userId="72d6974c-77d1-4a17-b0fd-172624b32aa7" providerId="ADAL" clId="{C301D67C-9305-4110-BFEF-5797CDA39EE9}" dt="2019-03-17T23:26:29.032" v="61" actId="26606"/>
          <ac:picMkLst>
            <pc:docMk/>
            <pc:sldMk cId="3966529710" sldId="350"/>
            <ac:picMk id="6" creationId="{43DD5351-51AD-48AF-9BD1-14889FDD2257}"/>
          </ac:picMkLst>
        </pc:picChg>
        <pc:picChg chg="del">
          <ac:chgData name="Michal Pisko (TI SK)" userId="72d6974c-77d1-4a17-b0fd-172624b32aa7" providerId="ADAL" clId="{C301D67C-9305-4110-BFEF-5797CDA39EE9}" dt="2019-03-17T23:24:41.480" v="6" actId="478"/>
          <ac:picMkLst>
            <pc:docMk/>
            <pc:sldMk cId="3966529710" sldId="350"/>
            <ac:picMk id="8" creationId="{37F890EE-D2FC-4CA8-93E1-4DED9AE185A3}"/>
          </ac:picMkLst>
        </pc:picChg>
        <pc:picChg chg="del">
          <ac:chgData name="Michal Pisko (TI SK)" userId="72d6974c-77d1-4a17-b0fd-172624b32aa7" providerId="ADAL" clId="{C301D67C-9305-4110-BFEF-5797CDA39EE9}" dt="2019-03-17T23:24:42.758" v="7" actId="478"/>
          <ac:picMkLst>
            <pc:docMk/>
            <pc:sldMk cId="3966529710" sldId="350"/>
            <ac:picMk id="9" creationId="{B8F607BC-C2CC-4F92-A1C0-D181481481C4}"/>
          </ac:picMkLst>
        </pc:picChg>
        <pc:picChg chg="add mod">
          <ac:chgData name="Michal Pisko (TI SK)" userId="72d6974c-77d1-4a17-b0fd-172624b32aa7" providerId="ADAL" clId="{C301D67C-9305-4110-BFEF-5797CDA39EE9}" dt="2019-03-17T23:26:29.032" v="61" actId="26606"/>
          <ac:picMkLst>
            <pc:docMk/>
            <pc:sldMk cId="3966529710" sldId="350"/>
            <ac:picMk id="11" creationId="{5D518124-2F65-41A4-9325-32CE70B2472C}"/>
          </ac:picMkLst>
        </pc:picChg>
        <pc:picChg chg="add del">
          <ac:chgData name="Michal Pisko (TI SK)" userId="72d6974c-77d1-4a17-b0fd-172624b32aa7" providerId="ADAL" clId="{C301D67C-9305-4110-BFEF-5797CDA39EE9}" dt="2019-03-17T23:26:18.360" v="55" actId="26606"/>
          <ac:picMkLst>
            <pc:docMk/>
            <pc:sldMk cId="3966529710" sldId="350"/>
            <ac:picMk id="18" creationId="{D6A49DF9-534D-4905-8F46-02AB63EB6F34}"/>
          </ac:picMkLst>
        </pc:picChg>
        <pc:cxnChg chg="add del">
          <ac:chgData name="Michal Pisko (TI SK)" userId="72d6974c-77d1-4a17-b0fd-172624b32aa7" providerId="ADAL" clId="{C301D67C-9305-4110-BFEF-5797CDA39EE9}" dt="2019-03-17T23:26:27.351" v="59" actId="26606"/>
          <ac:cxnSpMkLst>
            <pc:docMk/>
            <pc:sldMk cId="3966529710" sldId="350"/>
            <ac:cxnSpMk id="28" creationId="{F46AD74A-B612-465D-AD39-8E995C0B9C51}"/>
          </ac:cxnSpMkLst>
        </pc:cxnChg>
        <pc:cxnChg chg="add del">
          <ac:chgData name="Michal Pisko (TI SK)" userId="72d6974c-77d1-4a17-b0fd-172624b32aa7" providerId="ADAL" clId="{C301D67C-9305-4110-BFEF-5797CDA39EE9}" dt="2019-03-17T23:26:29.032" v="61" actId="26606"/>
          <ac:cxnSpMkLst>
            <pc:docMk/>
            <pc:sldMk cId="3966529710" sldId="350"/>
            <ac:cxnSpMk id="31" creationId="{7E7C77BC-7138-40B1-A15B-20F57A494629}"/>
          </ac:cxnSpMkLst>
        </pc:cxnChg>
        <pc:cxnChg chg="add del">
          <ac:chgData name="Michal Pisko (TI SK)" userId="72d6974c-77d1-4a17-b0fd-172624b32aa7" providerId="ADAL" clId="{C301D67C-9305-4110-BFEF-5797CDA39EE9}" dt="2019-03-17T23:26:29.032" v="61" actId="26606"/>
          <ac:cxnSpMkLst>
            <pc:docMk/>
            <pc:sldMk cId="3966529710" sldId="350"/>
            <ac:cxnSpMk id="32" creationId="{DB146403-F3D6-484B-B2ED-97F9565D0370}"/>
          </ac:cxnSpMkLst>
        </pc:cxnChg>
      </pc:sldChg>
      <pc:sldChg chg="addSp delSp modSp add">
        <pc:chgData name="Michal Pisko (TI SK)" userId="72d6974c-77d1-4a17-b0fd-172624b32aa7" providerId="ADAL" clId="{C301D67C-9305-4110-BFEF-5797CDA39EE9}" dt="2019-03-18T21:16:06.899" v="171"/>
        <pc:sldMkLst>
          <pc:docMk/>
          <pc:sldMk cId="1005412184" sldId="351"/>
        </pc:sldMkLst>
        <pc:spChg chg="add del mod">
          <ac:chgData name="Michal Pisko (TI SK)" userId="72d6974c-77d1-4a17-b0fd-172624b32aa7" providerId="ADAL" clId="{C301D67C-9305-4110-BFEF-5797CDA39EE9}" dt="2019-03-18T21:00:48.518" v="111"/>
          <ac:spMkLst>
            <pc:docMk/>
            <pc:sldMk cId="1005412184" sldId="351"/>
            <ac:spMk id="3" creationId="{76CA8CB5-E0F8-400F-A41D-2475311A8C3C}"/>
          </ac:spMkLst>
        </pc:spChg>
        <pc:spChg chg="mod">
          <ac:chgData name="Michal Pisko (TI SK)" userId="72d6974c-77d1-4a17-b0fd-172624b32aa7" providerId="ADAL" clId="{C301D67C-9305-4110-BFEF-5797CDA39EE9}" dt="2019-03-18T21:16:06.899" v="171"/>
          <ac:spMkLst>
            <pc:docMk/>
            <pc:sldMk cId="1005412184" sldId="351"/>
            <ac:spMk id="4" creationId="{00000000-0000-0000-0000-000000000000}"/>
          </ac:spMkLst>
        </pc:spChg>
        <pc:spChg chg="del mod">
          <ac:chgData name="Michal Pisko (TI SK)" userId="72d6974c-77d1-4a17-b0fd-172624b32aa7" providerId="ADAL" clId="{C301D67C-9305-4110-BFEF-5797CDA39EE9}" dt="2019-03-18T21:01:01.849" v="116"/>
          <ac:spMkLst>
            <pc:docMk/>
            <pc:sldMk cId="1005412184" sldId="351"/>
            <ac:spMk id="10" creationId="{76F7E466-28C4-43FB-ADAB-D4E48F48FCB0}"/>
          </ac:spMkLst>
        </pc:spChg>
        <pc:picChg chg="add mod">
          <ac:chgData name="Michal Pisko (TI SK)" userId="72d6974c-77d1-4a17-b0fd-172624b32aa7" providerId="ADAL" clId="{C301D67C-9305-4110-BFEF-5797CDA39EE9}" dt="2019-03-18T21:01:43.083" v="131" actId="14100"/>
          <ac:picMkLst>
            <pc:docMk/>
            <pc:sldMk cId="1005412184" sldId="351"/>
            <ac:picMk id="6" creationId="{900CAB1B-D85B-4D39-92F7-EA03AB3293DB}"/>
          </ac:picMkLst>
        </pc:picChg>
        <pc:picChg chg="del">
          <ac:chgData name="Michal Pisko (TI SK)" userId="72d6974c-77d1-4a17-b0fd-172624b32aa7" providerId="ADAL" clId="{C301D67C-9305-4110-BFEF-5797CDA39EE9}" dt="2019-03-18T21:00:46.006" v="110" actId="478"/>
          <ac:picMkLst>
            <pc:docMk/>
            <pc:sldMk cId="1005412184" sldId="351"/>
            <ac:picMk id="8" creationId="{37F890EE-D2FC-4CA8-93E1-4DED9AE185A3}"/>
          </ac:picMkLst>
        </pc:picChg>
        <pc:picChg chg="del">
          <ac:chgData name="Michal Pisko (TI SK)" userId="72d6974c-77d1-4a17-b0fd-172624b32aa7" providerId="ADAL" clId="{C301D67C-9305-4110-BFEF-5797CDA39EE9}" dt="2019-03-18T21:00:45.257" v="109" actId="478"/>
          <ac:picMkLst>
            <pc:docMk/>
            <pc:sldMk cId="1005412184" sldId="351"/>
            <ac:picMk id="9" creationId="{B8F607BC-C2CC-4F92-A1C0-D181481481C4}"/>
          </ac:picMkLst>
        </pc:picChg>
        <pc:picChg chg="add del mod">
          <ac:chgData name="Michal Pisko (TI SK)" userId="72d6974c-77d1-4a17-b0fd-172624b32aa7" providerId="ADAL" clId="{C301D67C-9305-4110-BFEF-5797CDA39EE9}" dt="2019-03-18T21:04:10.531" v="138"/>
          <ac:picMkLst>
            <pc:docMk/>
            <pc:sldMk cId="1005412184" sldId="351"/>
            <ac:picMk id="11" creationId="{BACFDF11-0222-4E42-8306-D6F31E0EE5E5}"/>
          </ac:picMkLst>
        </pc:picChg>
        <pc:picChg chg="add del mod">
          <ac:chgData name="Michal Pisko (TI SK)" userId="72d6974c-77d1-4a17-b0fd-172624b32aa7" providerId="ADAL" clId="{C301D67C-9305-4110-BFEF-5797CDA39EE9}" dt="2019-03-18T21:08:55.060" v="142"/>
          <ac:picMkLst>
            <pc:docMk/>
            <pc:sldMk cId="1005412184" sldId="351"/>
            <ac:picMk id="13" creationId="{00030F82-5366-47E9-A110-D838A35BB2F2}"/>
          </ac:picMkLst>
        </pc:picChg>
        <pc:picChg chg="add mod">
          <ac:chgData name="Michal Pisko (TI SK)" userId="72d6974c-77d1-4a17-b0fd-172624b32aa7" providerId="ADAL" clId="{C301D67C-9305-4110-BFEF-5797CDA39EE9}" dt="2019-03-18T21:12:57.886" v="166" actId="14100"/>
          <ac:picMkLst>
            <pc:docMk/>
            <pc:sldMk cId="1005412184" sldId="351"/>
            <ac:picMk id="15" creationId="{FA10C9EE-5E2F-40D9-81D1-B474C135B0D0}"/>
          </ac:picMkLst>
        </pc:picChg>
        <pc:picChg chg="add mod">
          <ac:chgData name="Michal Pisko (TI SK)" userId="72d6974c-77d1-4a17-b0fd-172624b32aa7" providerId="ADAL" clId="{C301D67C-9305-4110-BFEF-5797CDA39EE9}" dt="2019-03-18T21:12:50.707" v="165" actId="1076"/>
          <ac:picMkLst>
            <pc:docMk/>
            <pc:sldMk cId="1005412184" sldId="351"/>
            <ac:picMk id="17" creationId="{8B481CC3-7A26-490E-A3BA-3AE38E541514}"/>
          </ac:picMkLst>
        </pc:picChg>
        <pc:picChg chg="add mod">
          <ac:chgData name="Michal Pisko (TI SK)" userId="72d6974c-77d1-4a17-b0fd-172624b32aa7" providerId="ADAL" clId="{C301D67C-9305-4110-BFEF-5797CDA39EE9}" dt="2019-03-18T21:12:48.473" v="164" actId="1076"/>
          <ac:picMkLst>
            <pc:docMk/>
            <pc:sldMk cId="1005412184" sldId="351"/>
            <ac:picMk id="19" creationId="{B79046C0-13FB-468B-8531-A3C113BDF6C1}"/>
          </ac:picMkLst>
        </pc:picChg>
      </pc:sldChg>
      <pc:sldChg chg="addSp delSp modSp add">
        <pc:chgData name="Michal Pisko (TI SK)" userId="72d6974c-77d1-4a17-b0fd-172624b32aa7" providerId="ADAL" clId="{C301D67C-9305-4110-BFEF-5797CDA39EE9}" dt="2019-03-18T21:49:11.301" v="310" actId="20577"/>
        <pc:sldMkLst>
          <pc:docMk/>
          <pc:sldMk cId="756093618" sldId="352"/>
        </pc:sldMkLst>
        <pc:spChg chg="add del mod">
          <ac:chgData name="Michal Pisko (TI SK)" userId="72d6974c-77d1-4a17-b0fd-172624b32aa7" providerId="ADAL" clId="{C301D67C-9305-4110-BFEF-5797CDA39EE9}" dt="2019-03-18T21:44:28.473" v="256"/>
          <ac:spMkLst>
            <pc:docMk/>
            <pc:sldMk cId="756093618" sldId="352"/>
            <ac:spMk id="3" creationId="{ECD73408-26FE-4C9C-A4EE-2498DDD0BB3D}"/>
          </ac:spMkLst>
        </pc:spChg>
        <pc:spChg chg="mod">
          <ac:chgData name="Michal Pisko (TI SK)" userId="72d6974c-77d1-4a17-b0fd-172624b32aa7" providerId="ADAL" clId="{C301D67C-9305-4110-BFEF-5797CDA39EE9}" dt="2019-03-18T21:49:11.301" v="310" actId="20577"/>
          <ac:spMkLst>
            <pc:docMk/>
            <pc:sldMk cId="756093618" sldId="352"/>
            <ac:spMk id="10" creationId="{76F7E466-28C4-43FB-ADAB-D4E48F48FCB0}"/>
          </ac:spMkLst>
        </pc:spChg>
        <pc:picChg chg="add mod">
          <ac:chgData name="Michal Pisko (TI SK)" userId="72d6974c-77d1-4a17-b0fd-172624b32aa7" providerId="ADAL" clId="{C301D67C-9305-4110-BFEF-5797CDA39EE9}" dt="2019-03-18T21:44:49.054" v="262" actId="14100"/>
          <ac:picMkLst>
            <pc:docMk/>
            <pc:sldMk cId="756093618" sldId="352"/>
            <ac:picMk id="6" creationId="{9072DDA0-D3A1-4E81-86B2-33636F3AFEA0}"/>
          </ac:picMkLst>
        </pc:picChg>
        <pc:picChg chg="del">
          <ac:chgData name="Michal Pisko (TI SK)" userId="72d6974c-77d1-4a17-b0fd-172624b32aa7" providerId="ADAL" clId="{C301D67C-9305-4110-BFEF-5797CDA39EE9}" dt="2019-03-18T21:44:26.118" v="255" actId="478"/>
          <ac:picMkLst>
            <pc:docMk/>
            <pc:sldMk cId="756093618" sldId="352"/>
            <ac:picMk id="8" creationId="{37F890EE-D2FC-4CA8-93E1-4DED9AE185A3}"/>
          </ac:picMkLst>
        </pc:picChg>
        <pc:picChg chg="del">
          <ac:chgData name="Michal Pisko (TI SK)" userId="72d6974c-77d1-4a17-b0fd-172624b32aa7" providerId="ADAL" clId="{C301D67C-9305-4110-BFEF-5797CDA39EE9}" dt="2019-03-18T21:44:25.469" v="254" actId="478"/>
          <ac:picMkLst>
            <pc:docMk/>
            <pc:sldMk cId="756093618" sldId="352"/>
            <ac:picMk id="9" creationId="{B8F607BC-C2CC-4F92-A1C0-D181481481C4}"/>
          </ac:picMkLst>
        </pc:picChg>
      </pc:sldChg>
      <pc:sldChg chg="addSp delSp modSp add">
        <pc:chgData name="Michal Pisko (TI SK)" userId="72d6974c-77d1-4a17-b0fd-172624b32aa7" providerId="ADAL" clId="{C301D67C-9305-4110-BFEF-5797CDA39EE9}" dt="2019-03-18T21:35:11.519" v="221" actId="20577"/>
        <pc:sldMkLst>
          <pc:docMk/>
          <pc:sldMk cId="4133546931" sldId="353"/>
        </pc:sldMkLst>
        <pc:spChg chg="mod">
          <ac:chgData name="Michal Pisko (TI SK)" userId="72d6974c-77d1-4a17-b0fd-172624b32aa7" providerId="ADAL" clId="{C301D67C-9305-4110-BFEF-5797CDA39EE9}" dt="2019-03-18T21:35:11.519" v="221" actId="20577"/>
          <ac:spMkLst>
            <pc:docMk/>
            <pc:sldMk cId="4133546931" sldId="353"/>
            <ac:spMk id="4" creationId="{00000000-0000-0000-0000-000000000000}"/>
          </ac:spMkLst>
        </pc:spChg>
        <pc:picChg chg="add mod">
          <ac:chgData name="Michal Pisko (TI SK)" userId="72d6974c-77d1-4a17-b0fd-172624b32aa7" providerId="ADAL" clId="{C301D67C-9305-4110-BFEF-5797CDA39EE9}" dt="2019-03-18T21:28:41.946" v="184" actId="1076"/>
          <ac:picMkLst>
            <pc:docMk/>
            <pc:sldMk cId="4133546931" sldId="353"/>
            <ac:picMk id="3" creationId="{B58937E7-2B85-4DBB-A83C-035252E2AF03}"/>
          </ac:picMkLst>
        </pc:picChg>
        <pc:picChg chg="del">
          <ac:chgData name="Michal Pisko (TI SK)" userId="72d6974c-77d1-4a17-b0fd-172624b32aa7" providerId="ADAL" clId="{C301D67C-9305-4110-BFEF-5797CDA39EE9}" dt="2019-03-18T21:28:10.880" v="173" actId="478"/>
          <ac:picMkLst>
            <pc:docMk/>
            <pc:sldMk cId="4133546931" sldId="353"/>
            <ac:picMk id="6" creationId="{900CAB1B-D85B-4D39-92F7-EA03AB3293DB}"/>
          </ac:picMkLst>
        </pc:picChg>
        <pc:picChg chg="add mod">
          <ac:chgData name="Michal Pisko (TI SK)" userId="72d6974c-77d1-4a17-b0fd-172624b32aa7" providerId="ADAL" clId="{C301D67C-9305-4110-BFEF-5797CDA39EE9}" dt="2019-03-18T21:33:54.774" v="212" actId="14100"/>
          <ac:picMkLst>
            <pc:docMk/>
            <pc:sldMk cId="4133546931" sldId="353"/>
            <ac:picMk id="7" creationId="{0C7E3E8A-874E-4294-8E7D-68F7D9CE9487}"/>
          </ac:picMkLst>
        </pc:picChg>
        <pc:picChg chg="add mod">
          <ac:chgData name="Michal Pisko (TI SK)" userId="72d6974c-77d1-4a17-b0fd-172624b32aa7" providerId="ADAL" clId="{C301D67C-9305-4110-BFEF-5797CDA39EE9}" dt="2019-03-18T21:33:46.534" v="207" actId="1076"/>
          <ac:picMkLst>
            <pc:docMk/>
            <pc:sldMk cId="4133546931" sldId="353"/>
            <ac:picMk id="9" creationId="{ABC2FC5A-F6BD-46E9-A34E-4E169F22E413}"/>
          </ac:picMkLst>
        </pc:picChg>
        <pc:picChg chg="del">
          <ac:chgData name="Michal Pisko (TI SK)" userId="72d6974c-77d1-4a17-b0fd-172624b32aa7" providerId="ADAL" clId="{C301D67C-9305-4110-BFEF-5797CDA39EE9}" dt="2019-03-18T21:28:11.512" v="174" actId="478"/>
          <ac:picMkLst>
            <pc:docMk/>
            <pc:sldMk cId="4133546931" sldId="353"/>
            <ac:picMk id="15" creationId="{FA10C9EE-5E2F-40D9-81D1-B474C135B0D0}"/>
          </ac:picMkLst>
        </pc:picChg>
        <pc:picChg chg="del">
          <ac:chgData name="Michal Pisko (TI SK)" userId="72d6974c-77d1-4a17-b0fd-172624b32aa7" providerId="ADAL" clId="{C301D67C-9305-4110-BFEF-5797CDA39EE9}" dt="2019-03-18T21:28:12.117" v="175" actId="478"/>
          <ac:picMkLst>
            <pc:docMk/>
            <pc:sldMk cId="4133546931" sldId="353"/>
            <ac:picMk id="17" creationId="{8B481CC3-7A26-490E-A3BA-3AE38E541514}"/>
          </ac:picMkLst>
        </pc:picChg>
        <pc:picChg chg="del">
          <ac:chgData name="Michal Pisko (TI SK)" userId="72d6974c-77d1-4a17-b0fd-172624b32aa7" providerId="ADAL" clId="{C301D67C-9305-4110-BFEF-5797CDA39EE9}" dt="2019-03-18T21:28:13.031" v="176" actId="478"/>
          <ac:picMkLst>
            <pc:docMk/>
            <pc:sldMk cId="4133546931" sldId="353"/>
            <ac:picMk id="19" creationId="{B79046C0-13FB-468B-8531-A3C113BDF6C1}"/>
          </ac:picMkLst>
        </pc:picChg>
      </pc:sldChg>
      <pc:sldChg chg="addSp delSp modSp add">
        <pc:chgData name="Michal Pisko (TI SK)" userId="72d6974c-77d1-4a17-b0fd-172624b32aa7" providerId="ADAL" clId="{C301D67C-9305-4110-BFEF-5797CDA39EE9}" dt="2019-03-18T22:53:20.924" v="378"/>
        <pc:sldMkLst>
          <pc:docMk/>
          <pc:sldMk cId="2230690755" sldId="354"/>
        </pc:sldMkLst>
        <pc:spChg chg="add del mod">
          <ac:chgData name="Michal Pisko (TI SK)" userId="72d6974c-77d1-4a17-b0fd-172624b32aa7" providerId="ADAL" clId="{C301D67C-9305-4110-BFEF-5797CDA39EE9}" dt="2019-03-18T22:52:00.733" v="356"/>
          <ac:spMkLst>
            <pc:docMk/>
            <pc:sldMk cId="2230690755" sldId="354"/>
            <ac:spMk id="3" creationId="{E8E1216B-AD18-45C9-B28E-57C5CBB7E534}"/>
          </ac:spMkLst>
        </pc:spChg>
        <pc:spChg chg="mod">
          <ac:chgData name="Michal Pisko (TI SK)" userId="72d6974c-77d1-4a17-b0fd-172624b32aa7" providerId="ADAL" clId="{C301D67C-9305-4110-BFEF-5797CDA39EE9}" dt="2019-03-18T22:53:20.924" v="378"/>
          <ac:spMkLst>
            <pc:docMk/>
            <pc:sldMk cId="2230690755" sldId="354"/>
            <ac:spMk id="4" creationId="{00000000-0000-0000-0000-000000000000}"/>
          </ac:spMkLst>
        </pc:spChg>
        <pc:spChg chg="del">
          <ac:chgData name="Michal Pisko (TI SK)" userId="72d6974c-77d1-4a17-b0fd-172624b32aa7" providerId="ADAL" clId="{C301D67C-9305-4110-BFEF-5797CDA39EE9}" dt="2019-03-18T22:52:02.883" v="357"/>
          <ac:spMkLst>
            <pc:docMk/>
            <pc:sldMk cId="2230690755" sldId="354"/>
            <ac:spMk id="10" creationId="{76F7E466-28C4-43FB-ADAB-D4E48F48FCB0}"/>
          </ac:spMkLst>
        </pc:spChg>
        <pc:picChg chg="add mod">
          <ac:chgData name="Michal Pisko (TI SK)" userId="72d6974c-77d1-4a17-b0fd-172624b32aa7" providerId="ADAL" clId="{C301D67C-9305-4110-BFEF-5797CDA39EE9}" dt="2019-03-18T22:52:33.606" v="368" actId="14100"/>
          <ac:picMkLst>
            <pc:docMk/>
            <pc:sldMk cId="2230690755" sldId="354"/>
            <ac:picMk id="6" creationId="{902661BB-B5EC-414C-ABF3-D0610727EEB5}"/>
          </ac:picMkLst>
        </pc:picChg>
        <pc:picChg chg="del">
          <ac:chgData name="Michal Pisko (TI SK)" userId="72d6974c-77d1-4a17-b0fd-172624b32aa7" providerId="ADAL" clId="{C301D67C-9305-4110-BFEF-5797CDA39EE9}" dt="2019-03-18T22:51:58.568" v="355" actId="478"/>
          <ac:picMkLst>
            <pc:docMk/>
            <pc:sldMk cId="2230690755" sldId="354"/>
            <ac:picMk id="8" creationId="{37F890EE-D2FC-4CA8-93E1-4DED9AE185A3}"/>
          </ac:picMkLst>
        </pc:picChg>
        <pc:picChg chg="del">
          <ac:chgData name="Michal Pisko (TI SK)" userId="72d6974c-77d1-4a17-b0fd-172624b32aa7" providerId="ADAL" clId="{C301D67C-9305-4110-BFEF-5797CDA39EE9}" dt="2019-03-18T22:51:57.963" v="354" actId="478"/>
          <ac:picMkLst>
            <pc:docMk/>
            <pc:sldMk cId="2230690755" sldId="354"/>
            <ac:picMk id="9" creationId="{B8F607BC-C2CC-4F92-A1C0-D181481481C4}"/>
          </ac:picMkLst>
        </pc:picChg>
        <pc:picChg chg="add mod">
          <ac:chgData name="Michal Pisko (TI SK)" userId="72d6974c-77d1-4a17-b0fd-172624b32aa7" providerId="ADAL" clId="{C301D67C-9305-4110-BFEF-5797CDA39EE9}" dt="2019-03-18T22:53:02.533" v="377" actId="1076"/>
          <ac:picMkLst>
            <pc:docMk/>
            <pc:sldMk cId="2230690755" sldId="354"/>
            <ac:picMk id="11" creationId="{DA7D8E8C-2B50-431E-87B8-19F40F519A20}"/>
          </ac:picMkLst>
        </pc:picChg>
        <pc:picChg chg="add mod">
          <ac:chgData name="Michal Pisko (TI SK)" userId="72d6974c-77d1-4a17-b0fd-172624b32aa7" providerId="ADAL" clId="{C301D67C-9305-4110-BFEF-5797CDA39EE9}" dt="2019-03-18T22:52:59.205" v="376" actId="1076"/>
          <ac:picMkLst>
            <pc:docMk/>
            <pc:sldMk cId="2230690755" sldId="354"/>
            <ac:picMk id="13" creationId="{BBC01702-9833-4E08-94CC-956112AFBA76}"/>
          </ac:picMkLst>
        </pc:picChg>
      </pc:sldChg>
      <pc:sldChg chg="add">
        <pc:chgData name="Michal Pisko (TI SK)" userId="72d6974c-77d1-4a17-b0fd-172624b32aa7" providerId="ADAL" clId="{C301D67C-9305-4110-BFEF-5797CDA39EE9}" dt="2019-03-18T21:49:21.727" v="311"/>
        <pc:sldMkLst>
          <pc:docMk/>
          <pc:sldMk cId="2072987396" sldId="355"/>
        </pc:sldMkLst>
      </pc:sldChg>
      <pc:sldChg chg="addSp delSp modSp add">
        <pc:chgData name="Michal Pisko (TI SK)" userId="72d6974c-77d1-4a17-b0fd-172624b32aa7" providerId="ADAL" clId="{C301D67C-9305-4110-BFEF-5797CDA39EE9}" dt="2019-03-18T22:45:35.990" v="350" actId="1076"/>
        <pc:sldMkLst>
          <pc:docMk/>
          <pc:sldMk cId="700437824" sldId="356"/>
        </pc:sldMkLst>
        <pc:picChg chg="add mod">
          <ac:chgData name="Michal Pisko (TI SK)" userId="72d6974c-77d1-4a17-b0fd-172624b32aa7" providerId="ADAL" clId="{C301D67C-9305-4110-BFEF-5797CDA39EE9}" dt="2019-03-18T22:39:11.341" v="321" actId="1076"/>
          <ac:picMkLst>
            <pc:docMk/>
            <pc:sldMk cId="700437824" sldId="356"/>
            <ac:picMk id="3" creationId="{D829E5B2-766C-467E-A615-85B6B302478B}"/>
          </ac:picMkLst>
        </pc:picChg>
        <pc:picChg chg="del mod">
          <ac:chgData name="Michal Pisko (TI SK)" userId="72d6974c-77d1-4a17-b0fd-172624b32aa7" providerId="ADAL" clId="{C301D67C-9305-4110-BFEF-5797CDA39EE9}" dt="2019-03-18T22:39:04.514" v="318" actId="478"/>
          <ac:picMkLst>
            <pc:docMk/>
            <pc:sldMk cId="700437824" sldId="356"/>
            <ac:picMk id="4" creationId="{B068EA55-8081-4AF3-9691-AD01D0A5E1D8}"/>
          </ac:picMkLst>
        </pc:picChg>
        <pc:picChg chg="add del mod">
          <ac:chgData name="Michal Pisko (TI SK)" userId="72d6974c-77d1-4a17-b0fd-172624b32aa7" providerId="ADAL" clId="{C301D67C-9305-4110-BFEF-5797CDA39EE9}" dt="2019-03-18T22:39:54.172" v="335" actId="478"/>
          <ac:picMkLst>
            <pc:docMk/>
            <pc:sldMk cId="700437824" sldId="356"/>
            <ac:picMk id="6" creationId="{50740108-40E7-4259-A975-B997819C0B38}"/>
          </ac:picMkLst>
        </pc:picChg>
        <pc:picChg chg="del">
          <ac:chgData name="Michal Pisko (TI SK)" userId="72d6974c-77d1-4a17-b0fd-172624b32aa7" providerId="ADAL" clId="{C301D67C-9305-4110-BFEF-5797CDA39EE9}" dt="2019-03-18T22:38:51.695" v="313" actId="478"/>
          <ac:picMkLst>
            <pc:docMk/>
            <pc:sldMk cId="700437824" sldId="356"/>
            <ac:picMk id="8" creationId="{7A07DF63-4247-4997-AA82-D0D5C1AFBC90}"/>
          </ac:picMkLst>
        </pc:picChg>
        <pc:picChg chg="add mod">
          <ac:chgData name="Michal Pisko (TI SK)" userId="72d6974c-77d1-4a17-b0fd-172624b32aa7" providerId="ADAL" clId="{C301D67C-9305-4110-BFEF-5797CDA39EE9}" dt="2019-03-18T22:41:29.925" v="340" actId="1076"/>
          <ac:picMkLst>
            <pc:docMk/>
            <pc:sldMk cId="700437824" sldId="356"/>
            <ac:picMk id="10" creationId="{3926B5F4-46ED-4CEF-A63E-3BA474A76FEF}"/>
          </ac:picMkLst>
        </pc:picChg>
        <pc:picChg chg="del">
          <ac:chgData name="Michal Pisko (TI SK)" userId="72d6974c-77d1-4a17-b0fd-172624b32aa7" providerId="ADAL" clId="{C301D67C-9305-4110-BFEF-5797CDA39EE9}" dt="2019-03-18T22:39:13.342" v="322" actId="478"/>
          <ac:picMkLst>
            <pc:docMk/>
            <pc:sldMk cId="700437824" sldId="356"/>
            <ac:picMk id="11" creationId="{7807723C-9279-4C10-AA73-49A341A70889}"/>
          </ac:picMkLst>
        </pc:picChg>
        <pc:picChg chg="add mod">
          <ac:chgData name="Michal Pisko (TI SK)" userId="72d6974c-77d1-4a17-b0fd-172624b32aa7" providerId="ADAL" clId="{C301D67C-9305-4110-BFEF-5797CDA39EE9}" dt="2019-03-18T22:41:22.111" v="338" actId="27614"/>
          <ac:picMkLst>
            <pc:docMk/>
            <pc:sldMk cId="700437824" sldId="356"/>
            <ac:picMk id="13" creationId="{068EAF05-BD7E-4298-8B65-9A666A3308F8}"/>
          </ac:picMkLst>
        </pc:picChg>
        <pc:picChg chg="add mod">
          <ac:chgData name="Michal Pisko (TI SK)" userId="72d6974c-77d1-4a17-b0fd-172624b32aa7" providerId="ADAL" clId="{C301D67C-9305-4110-BFEF-5797CDA39EE9}" dt="2019-03-18T22:45:35.990" v="350" actId="1076"/>
          <ac:picMkLst>
            <pc:docMk/>
            <pc:sldMk cId="700437824" sldId="356"/>
            <ac:picMk id="15" creationId="{FD3DA64A-650C-4144-8954-C1B851308D85}"/>
          </ac:picMkLst>
        </pc:picChg>
      </pc:sldChg>
      <pc:sldChg chg="add del">
        <pc:chgData name="Michal Pisko (TI SK)" userId="72d6974c-77d1-4a17-b0fd-172624b32aa7" providerId="ADAL" clId="{C301D67C-9305-4110-BFEF-5797CDA39EE9}" dt="2019-03-18T23:05:50.724" v="404" actId="2696"/>
        <pc:sldMkLst>
          <pc:docMk/>
          <pc:sldMk cId="3406035255" sldId="357"/>
        </pc:sldMkLst>
      </pc:sldChg>
      <pc:sldChg chg="modSp">
        <pc:chgData name="Michal Pisko (TI SK)" userId="72d6974c-77d1-4a17-b0fd-172624b32aa7" providerId="ADAL" clId="{C301D67C-9305-4110-BFEF-5797CDA39EE9}" dt="2019-03-18T23:03:41.494" v="403" actId="27636"/>
        <pc:sldMkLst>
          <pc:docMk/>
          <pc:sldMk cId="354344776" sldId="358"/>
        </pc:sldMkLst>
        <pc:spChg chg="mod">
          <ac:chgData name="Michal Pisko (TI SK)" userId="72d6974c-77d1-4a17-b0fd-172624b32aa7" providerId="ADAL" clId="{C301D67C-9305-4110-BFEF-5797CDA39EE9}" dt="2019-03-18T23:03:41.494" v="403" actId="27636"/>
          <ac:spMkLst>
            <pc:docMk/>
            <pc:sldMk cId="354344776" sldId="358"/>
            <ac:spMk id="4" creationId="{BD9BAF8C-3309-426F-9E38-EC19F7635361}"/>
          </ac:spMkLst>
        </pc:spChg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ACC139-AD9E-DA47-80CB-CBC7E0BE66E4}" type="datetimeFigureOut">
              <a:rPr lang="en-US" smtClean="0"/>
              <a:pPr/>
              <a:t>6/12/2019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B34C3-330C-944D-A4BD-2C2D45D967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429307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7E021D-ED58-5749-A2C1-A9EFEA84B5B4}" type="datetimeFigureOut">
              <a:rPr lang="en-US" smtClean="0"/>
              <a:pPr/>
              <a:t>6/12/2019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ga-IE"/>
              <a:t>Click to edit Master text styles</a:t>
            </a:r>
          </a:p>
          <a:p>
            <a:pPr lvl="1"/>
            <a:r>
              <a:rPr lang="ga-IE"/>
              <a:t>Second level</a:t>
            </a:r>
          </a:p>
          <a:p>
            <a:pPr lvl="2"/>
            <a:r>
              <a:rPr lang="ga-IE"/>
              <a:t>Third level</a:t>
            </a:r>
          </a:p>
          <a:p>
            <a:pPr lvl="3"/>
            <a:r>
              <a:rPr lang="ga-IE"/>
              <a:t>Fourth level</a:t>
            </a:r>
          </a:p>
          <a:p>
            <a:pPr lvl="4"/>
            <a:r>
              <a:rPr lang="ga-IE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E0B81B-317C-0249-98A8-A4CDC4F7061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35682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9381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1302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7612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0022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5629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0B81B-317C-0249-98A8-A4CDC4F70616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546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705101"/>
            <a:ext cx="7543800" cy="1955800"/>
          </a:xfrm>
        </p:spPr>
        <p:txBody>
          <a:bodyPr lIns="0" tIns="0" rIns="0" bIns="0" anchor="t">
            <a:noAutofit/>
            <a:scene3d>
              <a:camera prst="orthographicFront">
                <a:rot lat="0" lon="0" rev="0"/>
              </a:camera>
              <a:lightRig rig="threePt" dir="t"/>
            </a:scene3d>
          </a:bodyPr>
          <a:lstStyle>
            <a:lvl1pPr algn="l">
              <a:lnSpc>
                <a:spcPts val="4800"/>
              </a:lnSpc>
              <a:defRPr sz="4800" b="0" i="0" cap="all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 Narrow Bold"/>
                <a:cs typeface="Arial Narrow Bold"/>
              </a:defRPr>
            </a:lvl1pPr>
          </a:lstStyle>
          <a:p>
            <a:r>
              <a:rPr lang="ga-IE" dirty="0"/>
              <a:t>MAIN</a:t>
            </a:r>
            <a:br>
              <a:rPr lang="ga-IE" dirty="0"/>
            </a:br>
            <a:r>
              <a:rPr lang="ga-IE" dirty="0"/>
              <a:t>PRESENTATION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4839642"/>
            <a:ext cx="7543800" cy="646758"/>
          </a:xfrm>
        </p:spPr>
        <p:txBody>
          <a:bodyPr wrap="square" lIns="0" tIns="0" rIns="0" bIns="0" anchor="t">
            <a:spAutoFit/>
          </a:bodyPr>
          <a:lstStyle>
            <a:lvl1pPr marL="0" indent="0" algn="l">
              <a:lnSpc>
                <a:spcPts val="2500"/>
              </a:lnSpc>
              <a:spcBef>
                <a:spcPts val="0"/>
              </a:spcBef>
              <a:buNone/>
              <a:defRPr sz="2300" b="0" i="0" cap="all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dirty="0"/>
              <a:t>SECTION SUB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85800" y="5791200"/>
            <a:ext cx="7543800" cy="53340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2pPr>
            <a:lvl3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3pPr>
            <a:lvl4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4pPr>
            <a:lvl5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5pPr>
          </a:lstStyle>
          <a:p>
            <a:pPr lvl="0"/>
            <a:r>
              <a:rPr lang="ga-IE" dirty="0"/>
              <a:t>Presenter Name</a:t>
            </a:r>
          </a:p>
          <a:p>
            <a:pPr lvl="0"/>
            <a:r>
              <a:rPr lang="ga-IE" dirty="0"/>
              <a:t>Presenter Title</a:t>
            </a:r>
            <a:endParaRPr lang="en-US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685800" y="4724400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685800" y="563721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3581400"/>
            <a:ext cx="7543800" cy="1384301"/>
          </a:xfrm>
        </p:spPr>
        <p:txBody>
          <a:bodyPr lIns="0" tIns="0" rIns="0" bIns="0" anchor="t">
            <a:noAutofit/>
            <a:scene3d>
              <a:camera prst="orthographicFront">
                <a:rot lat="0" lon="0" rev="0"/>
              </a:camera>
              <a:lightRig rig="threePt" dir="t"/>
            </a:scene3d>
          </a:bodyPr>
          <a:lstStyle>
            <a:lvl1pPr algn="l">
              <a:lnSpc>
                <a:spcPts val="4800"/>
              </a:lnSpc>
              <a:defRPr sz="4800" b="0" i="0" cap="all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Arial Narrow Bold"/>
                <a:cs typeface="Arial Narrow Bold"/>
              </a:defRPr>
            </a:lvl1pPr>
          </a:lstStyle>
          <a:p>
            <a:r>
              <a:rPr lang="ga-IE" dirty="0"/>
              <a:t>PRESENTATION </a:t>
            </a:r>
            <a:br>
              <a:rPr lang="ga-IE" dirty="0"/>
            </a:br>
            <a:r>
              <a:rPr lang="ga-IE" dirty="0"/>
              <a:t>HEADING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685800" y="5130000"/>
            <a:ext cx="7543800" cy="326158"/>
          </a:xfrm>
        </p:spPr>
        <p:txBody>
          <a:bodyPr wrap="square" lIns="0" tIns="0" rIns="0" bIns="0" anchor="t">
            <a:spAutoFit/>
          </a:bodyPr>
          <a:lstStyle>
            <a:lvl1pPr marL="0" indent="0" algn="l">
              <a:lnSpc>
                <a:spcPts val="2500"/>
              </a:lnSpc>
              <a:spcBef>
                <a:spcPts val="0"/>
              </a:spcBef>
              <a:buNone/>
              <a:defRPr sz="2300" b="0" i="0" cap="all">
                <a:solidFill>
                  <a:schemeClr val="bg1"/>
                </a:solidFill>
                <a:latin typeface="Arial Narrow"/>
                <a:cs typeface="Arial Narrow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ga-IE" dirty="0"/>
              <a:t>HEADING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685800" y="5791200"/>
            <a:ext cx="7543800" cy="533400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ts val="1600"/>
              </a:lnSpc>
              <a:spcBef>
                <a:spcPts val="0"/>
              </a:spcBef>
              <a:buNone/>
              <a:defRPr sz="1500" b="0" i="0">
                <a:solidFill>
                  <a:schemeClr val="bg1"/>
                </a:solidFill>
                <a:latin typeface="Arial Narrow"/>
                <a:cs typeface="Arial Narrow"/>
              </a:defRPr>
            </a:lvl1pPr>
            <a:lvl2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2pPr>
            <a:lvl3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3pPr>
            <a:lvl4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4pPr>
            <a:lvl5pPr>
              <a:defRPr sz="1800" b="0" i="0">
                <a:solidFill>
                  <a:schemeClr val="bg1"/>
                </a:solidFill>
                <a:latin typeface="Arial Narrow"/>
                <a:cs typeface="Arial Narrow"/>
              </a:defRPr>
            </a:lvl5pPr>
          </a:lstStyle>
          <a:p>
            <a:pPr lvl="0"/>
            <a:r>
              <a:rPr lang="ga-IE" dirty="0"/>
              <a:t>Presenter Name</a:t>
            </a:r>
          </a:p>
          <a:p>
            <a:pPr lvl="0"/>
            <a:r>
              <a:rPr lang="ga-IE" dirty="0"/>
              <a:t>Presenter Title</a:t>
            </a:r>
            <a:endParaRPr lang="en-US" dirty="0"/>
          </a:p>
        </p:txBody>
      </p:sp>
      <p:cxnSp>
        <p:nvCxnSpPr>
          <p:cNvPr id="18" name="Straight Connector 17"/>
          <p:cNvCxnSpPr/>
          <p:nvPr userDrawn="1"/>
        </p:nvCxnSpPr>
        <p:spPr>
          <a:xfrm>
            <a:off x="685800" y="500784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685800" y="5637212"/>
            <a:ext cx="7620000" cy="1588"/>
          </a:xfrm>
          <a:prstGeom prst="line">
            <a:avLst/>
          </a:prstGeom>
          <a:ln w="12700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2"/>
          <p:cNvSpPr>
            <a:spLocks noGrp="1"/>
          </p:cNvSpPr>
          <p:nvPr>
            <p:ph type="pic" idx="20"/>
          </p:nvPr>
        </p:nvSpPr>
        <p:spPr>
          <a:xfrm>
            <a:off x="540000" y="1651000"/>
            <a:ext cx="8057900" cy="38735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7"/>
          </p:nvPr>
        </p:nvSpPr>
        <p:spPr>
          <a:xfrm>
            <a:off x="540000" y="5613400"/>
            <a:ext cx="8120700" cy="6096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None/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idx="16"/>
          </p:nvPr>
        </p:nvSpPr>
        <p:spPr>
          <a:xfrm>
            <a:off x="5667500" y="1651000"/>
            <a:ext cx="2930400" cy="42552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7"/>
          </p:nvPr>
        </p:nvSpPr>
        <p:spPr>
          <a:xfrm>
            <a:off x="540000" y="5346700"/>
            <a:ext cx="4921000" cy="571500"/>
          </a:xfrm>
          <a:prstGeom prst="rect">
            <a:avLst/>
          </a:prstGeom>
        </p:spPr>
        <p:txBody>
          <a:bodyPr lIns="0" tIns="0" bIns="0"/>
          <a:lstStyle>
            <a:lvl1pPr marL="0" indent="0">
              <a:buNone/>
              <a:defRPr sz="1200">
                <a:solidFill>
                  <a:schemeClr val="accent6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540000" y="1651000"/>
            <a:ext cx="4921000" cy="355599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80000" indent="-180000">
              <a:buSzPct val="100000"/>
              <a:buFontTx/>
              <a:buNone/>
              <a:defRPr sz="1900">
                <a:solidFill>
                  <a:srgbClr val="00ABE2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20"/>
          </p:nvPr>
        </p:nvSpPr>
        <p:spPr>
          <a:xfrm>
            <a:off x="540000" y="2133600"/>
            <a:ext cx="4921000" cy="3022600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buSzPct val="100000"/>
              <a:buFont typeface="Arial"/>
              <a:buNone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20"/>
          </p:nvPr>
        </p:nvSpPr>
        <p:spPr>
          <a:xfrm>
            <a:off x="3276600" y="1651000"/>
            <a:ext cx="5321300" cy="3911599"/>
          </a:xfrm>
          <a:prstGeom prst="rect">
            <a:avLst/>
          </a:prstGeom>
        </p:spPr>
        <p:txBody>
          <a:bodyPr lIns="0" tIns="0" bIns="0"/>
          <a:lstStyle>
            <a:lvl1pPr marL="180000" indent="-180000" algn="l">
              <a:buClr>
                <a:srgbClr val="00ABE2"/>
              </a:buClr>
              <a:buSzPct val="100000"/>
              <a:buFont typeface="Arial"/>
              <a:buChar char="•"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21"/>
          </p:nvPr>
        </p:nvSpPr>
        <p:spPr>
          <a:xfrm>
            <a:off x="540000" y="1651000"/>
            <a:ext cx="2520000" cy="38989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SzPct val="100000"/>
              <a:buFontTx/>
              <a:buNone/>
              <a:defRPr sz="2200" b="0" i="0">
                <a:solidFill>
                  <a:srgbClr val="00ABE2"/>
                </a:solidFill>
                <a:latin typeface="Arial Narrow Bold"/>
                <a:cs typeface="Arial Narrow Bold"/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9" name="Straight Connector 8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/>
          <p:cNvSpPr>
            <a:spLocks noGrp="1"/>
          </p:cNvSpPr>
          <p:nvPr>
            <p:ph idx="21"/>
          </p:nvPr>
        </p:nvSpPr>
        <p:spPr>
          <a:xfrm>
            <a:off x="540000" y="1651000"/>
            <a:ext cx="2520000" cy="3937000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 marL="0" indent="0" algn="l">
              <a:buSzPct val="100000"/>
              <a:buFontTx/>
              <a:buNone/>
              <a:defRPr sz="2800" cap="all">
                <a:solidFill>
                  <a:srgbClr val="00ABE2"/>
                </a:solidFill>
                <a:latin typeface="Arial Narrow"/>
                <a:cs typeface="Arial Narrow"/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</p:txBody>
      </p:sp>
      <p:sp>
        <p:nvSpPr>
          <p:cNvPr id="14" name="Title Placeholder 1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>
              <a:defRPr>
                <a:solidFill>
                  <a:srgbClr val="00ABE2"/>
                </a:solidFill>
              </a:defRPr>
            </a:lvl1pPr>
          </a:lstStyle>
          <a:p>
            <a:r>
              <a:rPr lang="ga-IE" dirty="0"/>
              <a:t>Click to edit Master title style</a:t>
            </a:r>
            <a:endParaRPr lang="en-US" dirty="0"/>
          </a:p>
        </p:txBody>
      </p:sp>
      <p:cxnSp>
        <p:nvCxnSpPr>
          <p:cNvPr id="15" name="Straight Connector 14"/>
          <p:cNvCxnSpPr/>
          <p:nvPr userDrawn="1"/>
        </p:nvCxnSpPr>
        <p:spPr>
          <a:xfrm>
            <a:off x="540000" y="6080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 userDrawn="1"/>
        </p:nvCxnSpPr>
        <p:spPr>
          <a:xfrm>
            <a:off x="540000" y="1331912"/>
            <a:ext cx="5436000" cy="1588"/>
          </a:xfrm>
          <a:prstGeom prst="line">
            <a:avLst/>
          </a:prstGeom>
          <a:ln>
            <a:solidFill>
              <a:srgbClr val="00ABE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>
            <a:spLocks noGrp="1"/>
          </p:cNvSpPr>
          <p:nvPr>
            <p:ph idx="20"/>
          </p:nvPr>
        </p:nvSpPr>
        <p:spPr>
          <a:xfrm>
            <a:off x="3276600" y="1651000"/>
            <a:ext cx="5321300" cy="3911599"/>
          </a:xfrm>
          <a:prstGeom prst="rect">
            <a:avLst/>
          </a:prstGeom>
        </p:spPr>
        <p:txBody>
          <a:bodyPr lIns="0" tIns="0" bIns="0"/>
          <a:lstStyle>
            <a:lvl1pPr marL="180000" indent="-180000" algn="l">
              <a:buClr>
                <a:srgbClr val="00ABE2"/>
              </a:buClr>
              <a:buSzPct val="100000"/>
              <a:buFont typeface="Arial"/>
              <a:buChar char="•"/>
              <a:defRPr sz="1900">
                <a:solidFill>
                  <a:srgbClr val="002C44"/>
                </a:solidFill>
              </a:defRPr>
            </a:lvl1pPr>
            <a:lvl2pPr>
              <a:buNone/>
              <a:defRPr sz="1400"/>
            </a:lvl2pPr>
          </a:lstStyle>
          <a:p>
            <a:pPr lvl="0"/>
            <a:r>
              <a:rPr lang="ga-IE" dirty="0"/>
              <a:t>Click to edit Master text styles</a:t>
            </a:r>
          </a:p>
          <a:p>
            <a:pPr lvl="0"/>
            <a:r>
              <a:rPr lang="ga-IE" dirty="0"/>
              <a:t>Second level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F1A9F6-89D2-5246-A080-431BB3D29305}" type="datetimeFigureOut">
              <a:rPr lang="en-US" smtClean="0"/>
              <a:pPr/>
              <a:t>6/12/2019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03F28-1B1F-534F-BB84-634DA45170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section-screen300dpi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I-symbol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98600" y="0"/>
            <a:ext cx="1645810" cy="1475134"/>
          </a:xfrm>
          <a:prstGeom prst="rect">
            <a:avLst/>
          </a:prstGeom>
        </p:spPr>
      </p:pic>
      <p:sp>
        <p:nvSpPr>
          <p:cNvPr id="2" name="Rectangle 1"/>
          <p:cNvSpPr/>
          <p:nvPr userDrawn="1"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rgbClr val="009FE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 cap="all">
          <a:solidFill>
            <a:srgbClr val="00ABE2"/>
          </a:solidFill>
          <a:latin typeface="Arial Narrow Bold"/>
          <a:ea typeface="+mj-ea"/>
          <a:cs typeface="Arial Narrow Bold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firmy.transparency.sk/transparency.php?l=en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4.png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ww.companies.viitorul.org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transparency.blog.sme.sk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51520" y="252140"/>
            <a:ext cx="8640960" cy="6345212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2974"/>
            <a:ext cx="7919764" cy="1224136"/>
          </a:xfrm>
        </p:spPr>
        <p:txBody>
          <a:bodyPr/>
          <a:lstStyle/>
          <a:p>
            <a:pPr algn="ctr"/>
            <a:r>
              <a:rPr lang="en-US" sz="4000" b="1" dirty="0" smtClean="0"/>
              <a:t>transparency of </a:t>
            </a:r>
            <a:br>
              <a:rPr lang="en-US" sz="4000" b="1" dirty="0" smtClean="0"/>
            </a:br>
            <a:r>
              <a:rPr lang="en-US" sz="4000" b="1" dirty="0" smtClean="0"/>
              <a:t>Publicly owned enterprises </a:t>
            </a:r>
            <a:br>
              <a:rPr lang="en-US" sz="4000" b="1" dirty="0" smtClean="0"/>
            </a:br>
            <a:r>
              <a:rPr lang="en-US" sz="4000" b="1" dirty="0" smtClean="0"/>
              <a:t>in Slovakia</a:t>
            </a:r>
            <a:br>
              <a:rPr lang="en-US" sz="4000" b="1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sz="4400" b="1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6692" y="5197847"/>
            <a:ext cx="7702624" cy="297646"/>
          </a:xfrm>
          <a:ln>
            <a:noFill/>
          </a:ln>
        </p:spPr>
        <p:txBody>
          <a:bodyPr/>
          <a:lstStyle/>
          <a:p>
            <a:r>
              <a:rPr lang="en-US" sz="2000" dirty="0" smtClean="0"/>
              <a:t>Transparency ranking of Slovak Publicly owned companies </a:t>
            </a:r>
            <a:endParaRPr lang="en-US" sz="20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Transparency International Slovakia, </a:t>
            </a:r>
            <a:r>
              <a:rPr lang="sk-SK" dirty="0" err="1" smtClean="0"/>
              <a:t>Jun</a:t>
            </a:r>
            <a:r>
              <a:rPr lang="en-US" dirty="0" smtClean="0"/>
              <a:t> </a:t>
            </a:r>
            <a:r>
              <a:rPr lang="en-US" dirty="0"/>
              <a:t>201</a:t>
            </a:r>
            <a:r>
              <a:rPr lang="sk-SK" dirty="0"/>
              <a:t>9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683568" y="5013176"/>
            <a:ext cx="7848872" cy="0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83568" y="5635848"/>
            <a:ext cx="7848872" cy="0"/>
          </a:xfrm>
          <a:prstGeom prst="line">
            <a:avLst/>
          </a:prstGeom>
          <a:ln w="12700" cmpd="sng">
            <a:solidFill>
              <a:schemeClr val="bg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Obrázok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106" y="284050"/>
            <a:ext cx="2949374" cy="1042810"/>
          </a:xfrm>
          <a:prstGeom prst="rect">
            <a:avLst/>
          </a:prstGeom>
        </p:spPr>
      </p:pic>
      <p:pic>
        <p:nvPicPr>
          <p:cNvPr id="1027" name="Picture 3" descr="part1">
            <a:extLst>
              <a:ext uri="{FF2B5EF4-FFF2-40B4-BE49-F238E27FC236}">
                <a16:creationId xmlns:a16="http://schemas.microsoft.com/office/drawing/2014/main" id="{1A79C919-D4DE-44E3-8109-ECAE3E81D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238375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A Risky area</a:t>
            </a:r>
            <a:endParaRPr lang="en-US" b="1" dirty="0"/>
          </a:p>
        </p:txBody>
      </p:sp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6BD2C115-CC2F-43A0-A6A2-6218D50369B8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5444697" y="1484784"/>
            <a:ext cx="3672408" cy="4896544"/>
          </a:xfrm>
        </p:spPr>
        <p:txBody>
          <a:bodyPr/>
          <a:lstStyle/>
          <a:p>
            <a:r>
              <a:rPr lang="en-US" sz="1600" dirty="0" smtClean="0"/>
              <a:t>In Jun 2019 media publish a story about </a:t>
            </a:r>
            <a:r>
              <a:rPr lang="en-US" sz="1600" b="1" dirty="0" smtClean="0"/>
              <a:t>opaque contracts </a:t>
            </a:r>
            <a:r>
              <a:rPr lang="en-US" sz="1600" dirty="0" smtClean="0"/>
              <a:t>signed by the head of the Slovak MOE </a:t>
            </a:r>
            <a:r>
              <a:rPr lang="en-US" sz="1600" dirty="0" err="1" smtClean="0"/>
              <a:t>Východoslovenská</a:t>
            </a:r>
            <a:r>
              <a:rPr lang="en-US" sz="1600" dirty="0" smtClean="0"/>
              <a:t> Water Company</a:t>
            </a:r>
          </a:p>
          <a:p>
            <a:endParaRPr lang="en-US" sz="1600" dirty="0" smtClean="0"/>
          </a:p>
          <a:p>
            <a:r>
              <a:rPr lang="en-US" sz="1600" dirty="0" smtClean="0"/>
              <a:t>The motorbikes (delivered through a private company of the director)</a:t>
            </a:r>
          </a:p>
          <a:p>
            <a:endParaRPr lang="en-US" sz="1600" dirty="0" smtClean="0"/>
          </a:p>
          <a:p>
            <a:r>
              <a:rPr lang="en-US" sz="1600" dirty="0" smtClean="0"/>
              <a:t>Storage of waste (his brother´s company)</a:t>
            </a:r>
          </a:p>
          <a:p>
            <a:endParaRPr lang="en-US" sz="1600" dirty="0" smtClean="0"/>
          </a:p>
          <a:p>
            <a:r>
              <a:rPr lang="en-US" sz="1600" dirty="0" smtClean="0"/>
              <a:t>Water engineering products (his cousin)</a:t>
            </a:r>
          </a:p>
          <a:p>
            <a:endParaRPr lang="en-US" sz="1600" dirty="0" smtClean="0"/>
          </a:p>
          <a:p>
            <a:r>
              <a:rPr lang="en-US" sz="1600" dirty="0" smtClean="0"/>
              <a:t>Security services (cousin)</a:t>
            </a:r>
          </a:p>
          <a:p>
            <a:endParaRPr lang="en-US" sz="1600" dirty="0" smtClean="0"/>
          </a:p>
          <a:p>
            <a:r>
              <a:rPr lang="en-US" sz="1600" dirty="0" smtClean="0"/>
              <a:t>etc...  </a:t>
            </a:r>
          </a:p>
          <a:p>
            <a:pPr marL="0" indent="0">
              <a:buNone/>
            </a:pPr>
            <a:endParaRPr lang="en-US" sz="1400" dirty="0" smtClean="0"/>
          </a:p>
          <a:p>
            <a:endParaRPr lang="en-US" sz="1400" dirty="0"/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4908803" cy="4438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817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A Risky area</a:t>
            </a:r>
            <a:endParaRPr lang="en-US" b="1" dirty="0"/>
          </a:p>
        </p:txBody>
      </p:sp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6BD2C115-CC2F-43A0-A6A2-6218D50369B8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4771320" y="1484784"/>
            <a:ext cx="4265176" cy="4882127"/>
          </a:xfrm>
        </p:spPr>
        <p:txBody>
          <a:bodyPr/>
          <a:lstStyle/>
          <a:p>
            <a:r>
              <a:rPr lang="en-US" sz="1600" dirty="0" smtClean="0"/>
              <a:t>In 2015 Slovak SOE MH Invest </a:t>
            </a:r>
            <a:r>
              <a:rPr lang="en-US" sz="1600" b="1" dirty="0" smtClean="0"/>
              <a:t>contracted a lawyer </a:t>
            </a:r>
            <a:r>
              <a:rPr lang="en-US" sz="1600" dirty="0" smtClean="0"/>
              <a:t>for a legal dispute related to </a:t>
            </a:r>
            <a:r>
              <a:rPr lang="en-US" sz="1600" dirty="0" err="1" smtClean="0"/>
              <a:t>Gabčíkovo</a:t>
            </a:r>
            <a:r>
              <a:rPr lang="en-US" sz="1600" dirty="0" smtClean="0"/>
              <a:t> hydropower plant with the Italian company Enel </a:t>
            </a:r>
          </a:p>
          <a:p>
            <a:endParaRPr lang="en-US" sz="1600" dirty="0" smtClean="0"/>
          </a:p>
          <a:p>
            <a:r>
              <a:rPr lang="en-US" sz="1600" dirty="0" smtClean="0"/>
              <a:t>SOE won - in 2017 media publish the story about a </a:t>
            </a:r>
            <a:r>
              <a:rPr lang="en-US" sz="1600" b="1" dirty="0" smtClean="0"/>
              <a:t>dream pay-out for the lawyer</a:t>
            </a:r>
          </a:p>
          <a:p>
            <a:pPr marL="0" indent="0">
              <a:buNone/>
            </a:pPr>
            <a:endParaRPr lang="en-US" sz="1600" dirty="0" smtClean="0"/>
          </a:p>
          <a:p>
            <a:r>
              <a:rPr lang="en-US" sz="1600" dirty="0" smtClean="0"/>
              <a:t>The lawyer should receive around </a:t>
            </a:r>
            <a:r>
              <a:rPr lang="en-US" sz="1600" b="1" dirty="0" smtClean="0"/>
              <a:t>€77 million </a:t>
            </a:r>
            <a:r>
              <a:rPr lang="en-US" sz="1600" dirty="0" smtClean="0"/>
              <a:t>for representing the SOE during an international arbitration (11% from value of dispute) – the published contract </a:t>
            </a:r>
            <a:r>
              <a:rPr lang="sk-SK" sz="1600" dirty="0" err="1" smtClean="0"/>
              <a:t>exposed</a:t>
            </a:r>
            <a:endParaRPr lang="en-US" sz="1600" dirty="0" smtClean="0"/>
          </a:p>
          <a:p>
            <a:endParaRPr lang="en-US" sz="1600" dirty="0" smtClean="0"/>
          </a:p>
          <a:p>
            <a:r>
              <a:rPr lang="en-US" sz="1600" dirty="0" smtClean="0"/>
              <a:t>An ordinary Slovak would have to work around </a:t>
            </a:r>
            <a:r>
              <a:rPr lang="en-US" sz="1600" b="1" dirty="0" smtClean="0"/>
              <a:t>7 thousand years </a:t>
            </a:r>
            <a:r>
              <a:rPr lang="en-US" sz="1600" dirty="0" smtClean="0"/>
              <a:t>for the sum </a:t>
            </a:r>
          </a:p>
          <a:p>
            <a:endParaRPr lang="en-US" sz="1600" dirty="0" smtClean="0"/>
          </a:p>
          <a:p>
            <a:r>
              <a:rPr lang="en-US" sz="1600" dirty="0" smtClean="0"/>
              <a:t>After strong criticism the lawyer agreed to </a:t>
            </a:r>
            <a:r>
              <a:rPr lang="en-US" sz="1600" b="1" dirty="0" smtClean="0"/>
              <a:t>reduce his pay-out to €17 million </a:t>
            </a:r>
            <a:endParaRPr lang="en-US" sz="1600" dirty="0"/>
          </a:p>
        </p:txBody>
      </p:sp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" y="1366838"/>
            <a:ext cx="4078308" cy="5000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867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sk-SK">
              <a:latin typeface="+mj-lt"/>
            </a:endParaRPr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4C8F9C84-CB71-4A80-BDA4-06129A03B404}"/>
              </a:ext>
            </a:extLst>
          </p:cNvPr>
          <p:cNvSpPr txBox="1">
            <a:spLocks/>
          </p:cNvSpPr>
          <p:nvPr/>
        </p:nvSpPr>
        <p:spPr>
          <a:xfrm>
            <a:off x="516542" y="4365104"/>
            <a:ext cx="8091394" cy="1642148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sz="1600" dirty="0"/>
              <a:t>The number of state, region or municipality-owned enterprises </a:t>
            </a:r>
            <a:r>
              <a:rPr lang="en-US" sz="1600" b="1" dirty="0"/>
              <a:t>unclear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sz="1600" dirty="0"/>
              <a:t>81 of important SOEs and MOEs included in our 2015 Transparency ranking - 9.5 billion € (17 billion € – state budget)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sz="1600" dirty="0"/>
              <a:t>Important </a:t>
            </a:r>
            <a:r>
              <a:rPr lang="en-US" sz="1600" b="1" dirty="0"/>
              <a:t>competences</a:t>
            </a:r>
            <a:r>
              <a:rPr lang="en-US" sz="1600" dirty="0"/>
              <a:t> – health insurance, hospitals, broadcasting, post services, energy, railways, motorways, public transport, heating, waste disposal, etc. 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sz="1600" dirty="0"/>
              <a:t>On the edge between public and private sector – </a:t>
            </a:r>
            <a:r>
              <a:rPr lang="en-US" sz="1600" b="1" dirty="0"/>
              <a:t>lack of transparency</a:t>
            </a:r>
          </a:p>
          <a:p>
            <a:pPr algn="just">
              <a:buClr>
                <a:srgbClr val="00ABE2"/>
              </a:buClr>
            </a:pPr>
            <a:endParaRPr lang="en-US" sz="1900" dirty="0"/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 b="1" dirty="0" smtClean="0"/>
              <a:t>Lack of transparency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EE4EF7-7823-44B2-A13F-4187C371D2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542" y="1359464"/>
            <a:ext cx="4813701" cy="270770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9EA331C-C813-4E4E-9271-B31426ABC7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6323" y="1359464"/>
            <a:ext cx="4056158" cy="2707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20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 b="1" dirty="0"/>
              <a:t>Transparency rankings</a:t>
            </a:r>
          </a:p>
        </p:txBody>
      </p:sp>
      <p:pic>
        <p:nvPicPr>
          <p:cNvPr id="3" name="Obrázok 2">
            <a:extLst>
              <a:ext uri="{FF2B5EF4-FFF2-40B4-BE49-F238E27FC236}">
                <a16:creationId xmlns:a16="http://schemas.microsoft.com/office/drawing/2014/main" id="{83945CDF-7D9D-47D2-AC66-3B2AEE92E4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02" y="1446469"/>
            <a:ext cx="7314811" cy="4876541"/>
          </a:xfrm>
          <a:prstGeom prst="rect">
            <a:avLst/>
          </a:prstGeom>
        </p:spPr>
      </p:pic>
      <p:pic>
        <p:nvPicPr>
          <p:cNvPr id="8" name="Obrázok 7">
            <a:extLst>
              <a:ext uri="{FF2B5EF4-FFF2-40B4-BE49-F238E27FC236}">
                <a16:creationId xmlns:a16="http://schemas.microsoft.com/office/drawing/2014/main" id="{52CF299C-C7F9-40DF-9BBB-6A5DAAB9E1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7292" y="2364287"/>
            <a:ext cx="3866708" cy="403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630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sk-SK">
              <a:latin typeface="+mj-lt"/>
            </a:endParaRPr>
          </a:p>
        </p:txBody>
      </p:sp>
      <p:sp>
        <p:nvSpPr>
          <p:cNvPr id="11" name="Content Placeholder 7">
            <a:extLst>
              <a:ext uri="{FF2B5EF4-FFF2-40B4-BE49-F238E27FC236}">
                <a16:creationId xmlns:a16="http://schemas.microsoft.com/office/drawing/2014/main" id="{4C8F9C84-CB71-4A80-BDA4-06129A03B404}"/>
              </a:ext>
            </a:extLst>
          </p:cNvPr>
          <p:cNvSpPr txBox="1">
            <a:spLocks/>
          </p:cNvSpPr>
          <p:nvPr/>
        </p:nvSpPr>
        <p:spPr>
          <a:xfrm>
            <a:off x="395536" y="1366838"/>
            <a:ext cx="8352928" cy="1054050"/>
          </a:xfrm>
          <a:prstGeom prst="rect">
            <a:avLst/>
          </a:prstGeom>
        </p:spPr>
        <p:txBody>
          <a:bodyPr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r>
              <a:rPr lang="en-US" sz="1600" b="1" dirty="0">
                <a:hlinkClick r:id="rId2"/>
              </a:rPr>
              <a:t>Transparency rankings </a:t>
            </a:r>
            <a:r>
              <a:rPr lang="en-US" sz="1600" dirty="0"/>
              <a:t>of companies fully</a:t>
            </a:r>
            <a:r>
              <a:rPr lang="sk-SK" sz="1600" dirty="0"/>
              <a:t> </a:t>
            </a:r>
            <a:r>
              <a:rPr lang="en-US" sz="1600" dirty="0"/>
              <a:t>owned by public sector: 2012, 2015 (</a:t>
            </a:r>
            <a:r>
              <a:rPr lang="en-US" sz="1600" b="1" dirty="0"/>
              <a:t>81 companies </a:t>
            </a:r>
            <a:r>
              <a:rPr lang="en-US" sz="1600" dirty="0"/>
              <a:t>– 46 SOEs; 31 MOEs; 4 ROEs) </a:t>
            </a:r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sz="1900" dirty="0"/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sz="1900" dirty="0"/>
          </a:p>
          <a:p>
            <a:pPr marL="285750" indent="-285750" algn="just">
              <a:buClr>
                <a:srgbClr val="00ABE2"/>
              </a:buClr>
              <a:buFont typeface="Arial"/>
              <a:buChar char="•"/>
            </a:pPr>
            <a:endParaRPr lang="en-US" sz="1900" dirty="0"/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 b="1" dirty="0"/>
              <a:t>Transparency rankings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8EA5C7-03B2-44AB-B761-629F3840B5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630" y="2420888"/>
            <a:ext cx="8217834" cy="3925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97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 b="1" dirty="0"/>
              <a:t>Transparency </a:t>
            </a:r>
            <a:r>
              <a:rPr lang="en-US" b="1" dirty="0" smtClean="0"/>
              <a:t>ranking</a:t>
            </a:r>
            <a:endParaRPr lang="en-US" b="1" dirty="0"/>
          </a:p>
        </p:txBody>
      </p:sp>
      <p:pic>
        <p:nvPicPr>
          <p:cNvPr id="4" name="Obrázok 3">
            <a:extLst>
              <a:ext uri="{FF2B5EF4-FFF2-40B4-BE49-F238E27FC236}">
                <a16:creationId xmlns:a16="http://schemas.microsoft.com/office/drawing/2014/main" id="{4374B3D5-D3C2-401C-AE64-AF416F7153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458" y="1446469"/>
            <a:ext cx="7942857" cy="47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237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sk-SK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 b="1" dirty="0"/>
              <a:t>Transparency </a:t>
            </a:r>
            <a:r>
              <a:rPr lang="en-US" b="1" dirty="0" smtClean="0"/>
              <a:t>ranking</a:t>
            </a:r>
            <a:endParaRPr lang="en-US" b="1" dirty="0"/>
          </a:p>
        </p:txBody>
      </p:sp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6979761"/>
              </p:ext>
            </p:extLst>
          </p:nvPr>
        </p:nvGraphicFramePr>
        <p:xfrm>
          <a:off x="5394060" y="1443653"/>
          <a:ext cx="3417754" cy="48358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Acrobat Document" r:id="rId3" imgW="4533723" imgH="6415677" progId="AcroExch.Document.DC">
                  <p:embed/>
                </p:oleObj>
              </mc:Choice>
              <mc:Fallback>
                <p:oleObj name="Acrobat Document" r:id="rId3" imgW="4533723" imgH="6415677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394060" y="1443653"/>
                        <a:ext cx="3417754" cy="483583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Obrázok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0" y="1445110"/>
            <a:ext cx="4854060" cy="4835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87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 b="1" dirty="0" smtClean="0"/>
              <a:t>Moldovan</a:t>
            </a:r>
            <a:r>
              <a:rPr lang="en-US" b="1" dirty="0" smtClean="0"/>
              <a:t> ranking</a:t>
            </a:r>
            <a:endParaRPr lang="en-US" b="1" dirty="0"/>
          </a:p>
        </p:txBody>
      </p:sp>
      <p:pic>
        <p:nvPicPr>
          <p:cNvPr id="3" name="Obrázo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31" y="1446469"/>
            <a:ext cx="7777485" cy="4852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362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 b="1" dirty="0"/>
              <a:t>Moldovan ranking</a:t>
            </a:r>
            <a:endParaRPr lang="en-US" b="1" dirty="0"/>
          </a:p>
        </p:txBody>
      </p:sp>
      <p:sp>
        <p:nvSpPr>
          <p:cNvPr id="7" name="Zástupný objekt pre obsah 1">
            <a:extLst>
              <a:ext uri="{FF2B5EF4-FFF2-40B4-BE49-F238E27FC236}">
                <a16:creationId xmlns:a16="http://schemas.microsoft.com/office/drawing/2014/main" id="{76F7E466-28C4-43FB-ADAB-D4E48F48FCB0}"/>
              </a:ext>
            </a:extLst>
          </p:cNvPr>
          <p:cNvSpPr txBox="1">
            <a:spLocks/>
          </p:cNvSpPr>
          <p:nvPr/>
        </p:nvSpPr>
        <p:spPr>
          <a:xfrm>
            <a:off x="5788394" y="5085184"/>
            <a:ext cx="3429581" cy="504056"/>
          </a:xfrm>
          <a:prstGeom prst="rect">
            <a:avLst/>
          </a:prstGeom>
        </p:spPr>
        <p:txBody>
          <a:bodyPr lIns="0" tIns="0" bIns="0"/>
          <a:lstStyle>
            <a:lvl1pPr marL="180000" indent="-180000" algn="l" defTabSz="457200" rtl="0" eaLnBrk="1" latinLnBrk="0" hangingPunct="1">
              <a:spcBef>
                <a:spcPct val="20000"/>
              </a:spcBef>
              <a:buClr>
                <a:srgbClr val="00ABE2"/>
              </a:buClr>
              <a:buSzPct val="100000"/>
              <a:buFont typeface="Arial"/>
              <a:buChar char="•"/>
              <a:defRPr sz="1900" kern="1200">
                <a:solidFill>
                  <a:srgbClr val="002C44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k-SK" sz="1600" b="1" dirty="0" smtClean="0">
                <a:hlinkClick r:id="rId2"/>
              </a:rPr>
              <a:t>www.companies.viitorul.org</a:t>
            </a:r>
            <a:r>
              <a:rPr lang="sk-SK" sz="1600" b="1" dirty="0">
                <a:hlinkClick r:id="rId2"/>
              </a:rPr>
              <a:t>/</a:t>
            </a:r>
            <a:endParaRPr lang="sk-SK" sz="1600" b="1" dirty="0"/>
          </a:p>
          <a:p>
            <a:endParaRPr lang="en-US" dirty="0"/>
          </a:p>
        </p:txBody>
      </p:sp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76" y="1395151"/>
            <a:ext cx="5761472" cy="4931105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0877" y="1628800"/>
            <a:ext cx="3283123" cy="2855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414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 b="1" dirty="0" smtClean="0"/>
              <a:t>Findings</a:t>
            </a:r>
            <a:endParaRPr lang="en-US" b="1" dirty="0"/>
          </a:p>
        </p:txBody>
      </p:sp>
      <p:sp>
        <p:nvSpPr>
          <p:cNvPr id="7" name="Zástupný objekt pre obsah 1">
            <a:extLst>
              <a:ext uri="{FF2B5EF4-FFF2-40B4-BE49-F238E27FC236}">
                <a16:creationId xmlns:a16="http://schemas.microsoft.com/office/drawing/2014/main" id="{76F7E466-28C4-43FB-ADAB-D4E48F48FCB0}"/>
              </a:ext>
            </a:extLst>
          </p:cNvPr>
          <p:cNvSpPr txBox="1">
            <a:spLocks/>
          </p:cNvSpPr>
          <p:nvPr/>
        </p:nvSpPr>
        <p:spPr>
          <a:xfrm>
            <a:off x="540000" y="1772816"/>
            <a:ext cx="8064896" cy="4464496"/>
          </a:xfrm>
          <a:prstGeom prst="rect">
            <a:avLst/>
          </a:prstGeom>
        </p:spPr>
        <p:txBody>
          <a:bodyPr lIns="0" tIns="0" bIns="0"/>
          <a:lstStyle>
            <a:lvl1pPr marL="180000" indent="-180000" algn="l" defTabSz="457200" rtl="0" eaLnBrk="1" latinLnBrk="0" hangingPunct="1">
              <a:spcBef>
                <a:spcPct val="20000"/>
              </a:spcBef>
              <a:buClr>
                <a:srgbClr val="00ABE2"/>
              </a:buClr>
              <a:buSzPct val="100000"/>
              <a:buFont typeface="Arial"/>
              <a:buChar char="•"/>
              <a:defRPr sz="1900" kern="1200">
                <a:solidFill>
                  <a:srgbClr val="002C44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1" dirty="0" smtClean="0"/>
              <a:t>49 in 68 </a:t>
            </a:r>
            <a:r>
              <a:rPr lang="en-US" sz="1600" dirty="0" smtClean="0"/>
              <a:t>Moldovan companies owned by public sector </a:t>
            </a:r>
            <a:r>
              <a:rPr lang="en-US" sz="1600" b="1" dirty="0" smtClean="0"/>
              <a:t>did not respond to the request of information</a:t>
            </a:r>
            <a:r>
              <a:rPr lang="en-US" sz="1600" dirty="0" smtClean="0"/>
              <a:t> lodged in compliance with the legal terms and conditions</a:t>
            </a:r>
          </a:p>
          <a:p>
            <a:endParaRPr lang="en-US" sz="1600" dirty="0" smtClean="0"/>
          </a:p>
          <a:p>
            <a:r>
              <a:rPr lang="en-US" sz="1600" b="1" dirty="0" smtClean="0"/>
              <a:t>More than half </a:t>
            </a:r>
            <a:r>
              <a:rPr lang="en-US" sz="1600" dirty="0" smtClean="0"/>
              <a:t>of companies owned by public sector </a:t>
            </a:r>
            <a:r>
              <a:rPr lang="en-US" sz="1600" b="1" dirty="0" smtClean="0"/>
              <a:t>failed to publish </a:t>
            </a:r>
            <a:r>
              <a:rPr lang="en-US" sz="1600" dirty="0" smtClean="0"/>
              <a:t>not only the </a:t>
            </a:r>
            <a:r>
              <a:rPr lang="en-US" sz="1600" b="1" dirty="0" smtClean="0"/>
              <a:t>CVs of Management Board members</a:t>
            </a:r>
            <a:r>
              <a:rPr lang="en-US" sz="1600" dirty="0" smtClean="0"/>
              <a:t>,</a:t>
            </a:r>
            <a:r>
              <a:rPr lang="en-US" sz="1600" b="1" dirty="0" smtClean="0"/>
              <a:t> </a:t>
            </a:r>
            <a:r>
              <a:rPr lang="en-US" sz="1600" dirty="0" smtClean="0"/>
              <a:t>but also </a:t>
            </a:r>
            <a:r>
              <a:rPr lang="en-US" sz="1600" b="1" dirty="0" smtClean="0"/>
              <a:t>their names</a:t>
            </a:r>
          </a:p>
          <a:p>
            <a:endParaRPr lang="en-US" sz="1600" dirty="0" smtClean="0"/>
          </a:p>
          <a:p>
            <a:r>
              <a:rPr lang="en-US" sz="1600" b="1" dirty="0" smtClean="0"/>
              <a:t>Three quarters </a:t>
            </a:r>
            <a:r>
              <a:rPr lang="en-US" sz="1600" dirty="0" smtClean="0"/>
              <a:t>of the public companies </a:t>
            </a:r>
            <a:r>
              <a:rPr lang="en-US" sz="1600" b="1" dirty="0" smtClean="0"/>
              <a:t>did not publish public procurement notices </a:t>
            </a:r>
            <a:r>
              <a:rPr lang="en-US" sz="1600" dirty="0" smtClean="0"/>
              <a:t>in 2017 on the website</a:t>
            </a:r>
          </a:p>
          <a:p>
            <a:endParaRPr lang="en-US" sz="1600" dirty="0" smtClean="0"/>
          </a:p>
          <a:p>
            <a:r>
              <a:rPr lang="en-US" sz="1600" b="1" dirty="0" smtClean="0"/>
              <a:t>20 public companies out of 68 </a:t>
            </a:r>
            <a:r>
              <a:rPr lang="en-US" sz="1600" dirty="0" smtClean="0"/>
              <a:t>have published on the website their </a:t>
            </a:r>
            <a:r>
              <a:rPr lang="en-US" sz="1600" b="1" dirty="0" smtClean="0"/>
              <a:t>annual reports </a:t>
            </a:r>
            <a:r>
              <a:rPr lang="en-US" sz="1600" dirty="0" smtClean="0"/>
              <a:t>for 2017</a:t>
            </a:r>
          </a:p>
          <a:p>
            <a:endParaRPr lang="en-US" sz="1600" dirty="0" smtClean="0"/>
          </a:p>
          <a:p>
            <a:r>
              <a:rPr lang="en-US" sz="1600" dirty="0" smtClean="0"/>
              <a:t>Moldovan public companies scored only </a:t>
            </a:r>
            <a:r>
              <a:rPr lang="en-US" sz="1600" b="1" dirty="0" smtClean="0"/>
              <a:t>a third of points </a:t>
            </a:r>
            <a:r>
              <a:rPr lang="en-US" sz="1600" dirty="0" smtClean="0"/>
              <a:t>(17%) </a:t>
            </a:r>
            <a:r>
              <a:rPr lang="en-US" sz="1600" b="1" dirty="0" smtClean="0"/>
              <a:t>comparing with sixteen foreign companies owned by public sector</a:t>
            </a:r>
            <a:r>
              <a:rPr lang="en-US" sz="1600" dirty="0" smtClean="0"/>
              <a:t>, which scored almost 59% in the ranking</a:t>
            </a:r>
          </a:p>
          <a:p>
            <a:endParaRPr lang="en-US" sz="1600" dirty="0" smtClean="0"/>
          </a:p>
          <a:p>
            <a:endParaRPr lang="en-US" sz="1600" dirty="0" smtClean="0"/>
          </a:p>
          <a:p>
            <a:endParaRPr lang="en-US" sz="1600" dirty="0" smtClean="0"/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92064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3">
            <a:extLst>
              <a:ext uri="{FF2B5EF4-FFF2-40B4-BE49-F238E27FC236}">
                <a16:creationId xmlns:a16="http://schemas.microsoft.com/office/drawing/2014/main" id="{16D932CA-5BCF-4C5C-BD69-72F6F08EEBBA}"/>
              </a:ext>
            </a:extLst>
          </p:cNvPr>
          <p:cNvSpPr txBox="1">
            <a:spLocks/>
          </p:cNvSpPr>
          <p:nvPr/>
        </p:nvSpPr>
        <p:spPr>
          <a:xfrm>
            <a:off x="540000" y="571500"/>
            <a:ext cx="6337300" cy="795338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b="0" i="0" kern="1200" cap="all">
                <a:solidFill>
                  <a:srgbClr val="00ABE2"/>
                </a:solidFill>
                <a:latin typeface="Arial Narrow Bold"/>
                <a:ea typeface="+mj-ea"/>
                <a:cs typeface="Arial Narrow Bold"/>
              </a:defRPr>
            </a:lvl1pPr>
          </a:lstStyle>
          <a:p>
            <a:endParaRPr lang="en-US">
              <a:latin typeface="+mj-lt"/>
            </a:endParaRPr>
          </a:p>
        </p:txBody>
      </p:sp>
      <p:sp>
        <p:nvSpPr>
          <p:cNvPr id="15" name="Title 6">
            <a:extLst>
              <a:ext uri="{FF2B5EF4-FFF2-40B4-BE49-F238E27FC236}">
                <a16:creationId xmlns:a16="http://schemas.microsoft.com/office/drawing/2014/main" id="{9E1FFF1B-BB92-4A4E-9CCC-3DE86CC66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458" y="651131"/>
            <a:ext cx="6337300" cy="795338"/>
          </a:xfrm>
        </p:spPr>
        <p:txBody>
          <a:bodyPr>
            <a:normAutofit/>
          </a:bodyPr>
          <a:lstStyle/>
          <a:p>
            <a:r>
              <a:rPr lang="en-US" b="1" dirty="0"/>
              <a:t>Transparency rankings</a:t>
            </a:r>
          </a:p>
        </p:txBody>
      </p:sp>
      <p:pic>
        <p:nvPicPr>
          <p:cNvPr id="4" name="Obrázok 3" descr="Obrázok, na ktorom je snímka obrazovky&#10;&#10;Popis vygenerovaný s vysokou spoľahlivosťou">
            <a:extLst>
              <a:ext uri="{FF2B5EF4-FFF2-40B4-BE49-F238E27FC236}">
                <a16:creationId xmlns:a16="http://schemas.microsoft.com/office/drawing/2014/main" id="{2358FCD0-77FA-47B5-84FA-6D8389789A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72363"/>
            <a:ext cx="6337300" cy="6268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352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540000" y="571500"/>
            <a:ext cx="6337300" cy="795338"/>
          </a:xfrm>
        </p:spPr>
        <p:txBody>
          <a:bodyPr>
            <a:normAutofit/>
          </a:bodyPr>
          <a:lstStyle/>
          <a:p>
            <a:r>
              <a:rPr lang="en-US" b="1" dirty="0"/>
              <a:t>International Comparison</a:t>
            </a:r>
          </a:p>
        </p:txBody>
      </p:sp>
      <p:pic>
        <p:nvPicPr>
          <p:cNvPr id="11" name="Obrázok 10" descr="Obrázok, na ktorom je snímka obrazovky&#10;&#10;Popis vygenerovaný s veľmi vysokou spoľahlivosťou">
            <a:extLst>
              <a:ext uri="{FF2B5EF4-FFF2-40B4-BE49-F238E27FC236}">
                <a16:creationId xmlns:a16="http://schemas.microsoft.com/office/drawing/2014/main" id="{5D518124-2F65-41A4-9325-32CE70B247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7660" y="1700808"/>
            <a:ext cx="4578094" cy="4248472"/>
          </a:xfrm>
          <a:prstGeom prst="rect">
            <a:avLst/>
          </a:prstGeom>
        </p:spPr>
      </p:pic>
      <p:pic>
        <p:nvPicPr>
          <p:cNvPr id="2" name="Obrázo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008" y="1412776"/>
            <a:ext cx="4321652" cy="4926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529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Access to Information</a:t>
            </a:r>
          </a:p>
        </p:txBody>
      </p:sp>
      <p:pic>
        <p:nvPicPr>
          <p:cNvPr id="3" name="Obrázok 2" descr="Obrázok, na ktorom je snímka obrazovky&#10;&#10;Popis vygenerovaný s veľmi vysokou spoľahlivosťou">
            <a:extLst>
              <a:ext uri="{FF2B5EF4-FFF2-40B4-BE49-F238E27FC236}">
                <a16:creationId xmlns:a16="http://schemas.microsoft.com/office/drawing/2014/main" id="{B58937E7-2B85-4DBB-A83C-035252E2AF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601" y="1366838"/>
            <a:ext cx="3402198" cy="5001955"/>
          </a:xfrm>
          <a:prstGeom prst="rect">
            <a:avLst/>
          </a:prstGeom>
        </p:spPr>
      </p:pic>
      <p:pic>
        <p:nvPicPr>
          <p:cNvPr id="7" name="Obrázok 6" descr="Obrázok, na ktorom je snímka obrazovky&#10;&#10;Popis vygenerovaný s veľmi vysokou spoľahlivosťou">
            <a:extLst>
              <a:ext uri="{FF2B5EF4-FFF2-40B4-BE49-F238E27FC236}">
                <a16:creationId xmlns:a16="http://schemas.microsoft.com/office/drawing/2014/main" id="{0C7E3E8A-874E-4294-8E7D-68F7D9CE94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2174" y="4437769"/>
            <a:ext cx="3254574" cy="1887309"/>
          </a:xfrm>
          <a:prstGeom prst="rect">
            <a:avLst/>
          </a:prstGeom>
        </p:spPr>
      </p:pic>
      <p:pic>
        <p:nvPicPr>
          <p:cNvPr id="9" name="Obrázok 8" descr="Obrázok, na ktorom je snímka obrazovky&#10;&#10;Popis vygenerovaný s veľmi vysokou spoľahlivosťou">
            <a:extLst>
              <a:ext uri="{FF2B5EF4-FFF2-40B4-BE49-F238E27FC236}">
                <a16:creationId xmlns:a16="http://schemas.microsoft.com/office/drawing/2014/main" id="{ABC2FC5A-F6BD-46E9-A34E-4E169F22E4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2174" y="1366838"/>
            <a:ext cx="3254575" cy="3070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54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Ethics</a:t>
            </a:r>
          </a:p>
        </p:txBody>
      </p:sp>
      <p:pic>
        <p:nvPicPr>
          <p:cNvPr id="6" name="Obrázok 5" descr="Obrázok, na ktorom je snímka obrazovky&#10;&#10;Popis vygenerovaný s veľmi vysokou spoľahlivosťou">
            <a:extLst>
              <a:ext uri="{FF2B5EF4-FFF2-40B4-BE49-F238E27FC236}">
                <a16:creationId xmlns:a16="http://schemas.microsoft.com/office/drawing/2014/main" id="{902661BB-B5EC-414C-ABF3-D0610727EE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366838"/>
            <a:ext cx="3960440" cy="2782794"/>
          </a:xfrm>
          <a:prstGeom prst="rect">
            <a:avLst/>
          </a:prstGeom>
        </p:spPr>
      </p:pic>
      <p:pic>
        <p:nvPicPr>
          <p:cNvPr id="11" name="Obrázok 10" descr="Obrázok, na ktorom je snímka obrazovky&#10;&#10;Popis vygenerovaný s veľmi vysokou spoľahlivosťou">
            <a:extLst>
              <a:ext uri="{FF2B5EF4-FFF2-40B4-BE49-F238E27FC236}">
                <a16:creationId xmlns:a16="http://schemas.microsoft.com/office/drawing/2014/main" id="{DA7D8E8C-2B50-431E-87B8-19F40F519A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306" y="4273701"/>
            <a:ext cx="6909388" cy="2012799"/>
          </a:xfrm>
          <a:prstGeom prst="rect">
            <a:avLst/>
          </a:prstGeom>
        </p:spPr>
      </p:pic>
      <p:pic>
        <p:nvPicPr>
          <p:cNvPr id="13" name="Obrázok 12" descr="Obrázok, na ktorom je snímka obrazovky&#10;&#10;Popis vygenerovaný s veľmi vysokou spoľahlivosťou">
            <a:extLst>
              <a:ext uri="{FF2B5EF4-FFF2-40B4-BE49-F238E27FC236}">
                <a16:creationId xmlns:a16="http://schemas.microsoft.com/office/drawing/2014/main" id="{BBC01702-9833-4E08-94CC-956112AFBA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8024" y="1366836"/>
            <a:ext cx="4017457" cy="2782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69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 dirty="0"/>
              <a:t>Grants and Sponsoring</a:t>
            </a:r>
            <a:endParaRPr lang="en-US" b="1" dirty="0"/>
          </a:p>
        </p:txBody>
      </p:sp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01" y="1391742"/>
            <a:ext cx="7416376" cy="4990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45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Contracts</a:t>
            </a:r>
            <a:endParaRPr lang="en-US" b="1" dirty="0"/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32" y="1387442"/>
            <a:ext cx="4170436" cy="3816424"/>
          </a:xfrm>
          <a:prstGeom prst="rect">
            <a:avLst/>
          </a:prstGeom>
        </p:spPr>
      </p:pic>
      <p:pic>
        <p:nvPicPr>
          <p:cNvPr id="3" name="Obrázo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068" y="2780928"/>
            <a:ext cx="4311157" cy="3585957"/>
          </a:xfrm>
          <a:prstGeom prst="rect">
            <a:avLst/>
          </a:prstGeo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189" y="1366838"/>
            <a:ext cx="2526617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958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 dirty="0" smtClean="0"/>
              <a:t>Different approach</a:t>
            </a:r>
            <a:endParaRPr lang="en-US" b="1" dirty="0"/>
          </a:p>
        </p:txBody>
      </p:sp>
      <p:pic>
        <p:nvPicPr>
          <p:cNvPr id="6" name="Obrázo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05" y="1366838"/>
            <a:ext cx="5821887" cy="4942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80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b="1" dirty="0" smtClean="0"/>
              <a:t>Transparency matters</a:t>
            </a:r>
            <a:endParaRPr lang="en-US" b="1" dirty="0"/>
          </a:p>
        </p:txBody>
      </p:sp>
      <p:sp>
        <p:nvSpPr>
          <p:cNvPr id="5" name="Obdĺžnik 4"/>
          <p:cNvSpPr/>
          <p:nvPr/>
        </p:nvSpPr>
        <p:spPr>
          <a:xfrm>
            <a:off x="1259632" y="2132857"/>
            <a:ext cx="7416824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In recent years, we have seen </a:t>
            </a:r>
            <a:r>
              <a:rPr lang="en-US" sz="2000" b="1" dirty="0" smtClean="0"/>
              <a:t>how corruption involving SOEs can cause serious economic and political damage and lead to a breakdown of public trust </a:t>
            </a:r>
            <a:r>
              <a:rPr lang="en-US" sz="2000" dirty="0" smtClean="0"/>
              <a:t>extending well beyond the SOEs themselves.</a:t>
            </a:r>
            <a:r>
              <a:rPr lang="sk-SK" sz="2000" dirty="0" smtClean="0"/>
              <a:t> </a:t>
            </a:r>
          </a:p>
          <a:p>
            <a:endParaRPr lang="sk-SK" sz="2000" dirty="0"/>
          </a:p>
          <a:p>
            <a:r>
              <a:rPr lang="en-US" sz="2000" dirty="0" smtClean="0"/>
              <a:t>This is why we need a concerted effort </a:t>
            </a:r>
            <a:r>
              <a:rPr lang="en-US" sz="2000" b="1" dirty="0" smtClean="0"/>
              <a:t>to stamp out corrupt and otherwise irregular practices in SOEs</a:t>
            </a:r>
            <a:r>
              <a:rPr lang="sk-SK" sz="2000" dirty="0" smtClean="0"/>
              <a:t>, </a:t>
            </a:r>
            <a:r>
              <a:rPr lang="en-US" sz="2000" dirty="0"/>
              <a:t>as well as in government institutions exercising state-ownership rights. </a:t>
            </a:r>
            <a:r>
              <a:rPr lang="en-US" sz="2000" dirty="0" smtClean="0"/>
              <a:t>  </a:t>
            </a:r>
          </a:p>
          <a:p>
            <a:endParaRPr lang="en-US" sz="2000" dirty="0" smtClean="0"/>
          </a:p>
          <a:p>
            <a:pPr algn="r"/>
            <a:endParaRPr lang="sk-SK" sz="2000" i="1" dirty="0" smtClean="0"/>
          </a:p>
          <a:p>
            <a:pPr algn="r"/>
            <a:r>
              <a:rPr lang="en-US" sz="2000" i="1" dirty="0" smtClean="0"/>
              <a:t>Angel </a:t>
            </a:r>
            <a:r>
              <a:rPr lang="en-US" sz="2000" i="1" dirty="0" err="1" smtClean="0"/>
              <a:t>Gurría</a:t>
            </a:r>
            <a:r>
              <a:rPr lang="en-US" sz="2000" i="1" dirty="0" smtClean="0"/>
              <a:t>, OECD Secretary-General, 2018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9" name="Obdĺžnik 8"/>
          <p:cNvSpPr/>
          <p:nvPr/>
        </p:nvSpPr>
        <p:spPr>
          <a:xfrm>
            <a:off x="395536" y="1484784"/>
            <a:ext cx="936104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5000" dirty="0">
                <a:solidFill>
                  <a:srgbClr val="222222"/>
                </a:solidFill>
                <a:latin typeface="arial" panose="020B0604020202020204" pitchFamily="34" charset="0"/>
              </a:rPr>
              <a:t>“</a:t>
            </a:r>
            <a:endParaRPr lang="sk-SK" sz="15000" dirty="0"/>
          </a:p>
        </p:txBody>
      </p:sp>
    </p:spTree>
    <p:extLst>
      <p:ext uri="{BB962C8B-B14F-4D97-AF65-F5344CB8AC3E}">
        <p14:creationId xmlns:p14="http://schemas.microsoft.com/office/powerpoint/2010/main" val="199836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51520" y="252140"/>
            <a:ext cx="8640960" cy="6345212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Content Placeholder 9"/>
          <p:cNvSpPr txBox="1">
            <a:spLocks/>
          </p:cNvSpPr>
          <p:nvPr/>
        </p:nvSpPr>
        <p:spPr>
          <a:xfrm>
            <a:off x="251520" y="4221088"/>
            <a:ext cx="8640960" cy="1994024"/>
          </a:xfrm>
          <a:prstGeom prst="rect">
            <a:avLst/>
          </a:prstGeom>
          <a:noFill/>
        </p:spPr>
        <p:txBody>
          <a:bodyPr/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Aft>
                <a:spcPts val="1750"/>
              </a:spcAft>
              <a:buNone/>
            </a:pPr>
            <a:r>
              <a:rPr lang="sk-SK" sz="2000" dirty="0">
                <a:solidFill>
                  <a:schemeClr val="bg1"/>
                </a:solidFill>
                <a:latin typeface="Arial Narrow Bold"/>
                <a:cs typeface="Arial Narrow Bold"/>
              </a:rPr>
              <a:t>www.transparency.sk</a:t>
            </a:r>
            <a:endParaRPr lang="en-US" sz="2000" dirty="0">
              <a:solidFill>
                <a:schemeClr val="bg1"/>
              </a:solidFill>
              <a:latin typeface="Arial Narrow Bold"/>
              <a:cs typeface="Arial Narrow Bold"/>
            </a:endParaRPr>
          </a:p>
          <a:p>
            <a:pPr marL="0" indent="0" algn="ctr">
              <a:buNone/>
            </a:pPr>
            <a:r>
              <a:rPr lang="en-US" sz="1500" dirty="0">
                <a:solidFill>
                  <a:schemeClr val="bg1"/>
                </a:solidFill>
                <a:latin typeface="Arial Narrow Bold"/>
                <a:cs typeface="Arial Narrow Bold"/>
              </a:rPr>
              <a:t>facebook.com/</a:t>
            </a:r>
            <a:r>
              <a:rPr lang="en-US" sz="1500" dirty="0" err="1">
                <a:solidFill>
                  <a:schemeClr val="bg1"/>
                </a:solidFill>
                <a:latin typeface="Arial Narrow Bold"/>
                <a:cs typeface="Arial Narrow Bold"/>
              </a:rPr>
              <a:t>transparencysk</a:t>
            </a:r>
            <a:endParaRPr lang="sk-SK" sz="1500" dirty="0">
              <a:solidFill>
                <a:schemeClr val="bg1"/>
              </a:solidFill>
              <a:latin typeface="Arial Narrow Bold"/>
              <a:cs typeface="Arial Narrow Bold"/>
            </a:endParaRPr>
          </a:p>
          <a:p>
            <a:pPr marL="0" indent="0" algn="ctr">
              <a:buNone/>
            </a:pPr>
            <a:r>
              <a:rPr lang="en-US" sz="1500" dirty="0">
                <a:solidFill>
                  <a:schemeClr val="bg1"/>
                </a:solidFill>
                <a:latin typeface="Arial Narrow Bold"/>
                <a:cs typeface="Arial Narrow Bold"/>
              </a:rPr>
              <a:t>twitter.com/</a:t>
            </a:r>
            <a:r>
              <a:rPr lang="en-US" sz="1500" dirty="0" err="1">
                <a:solidFill>
                  <a:schemeClr val="bg1"/>
                </a:solidFill>
                <a:latin typeface="Arial Narrow Bold"/>
                <a:cs typeface="Arial Narrow Bold"/>
              </a:rPr>
              <a:t>transparencysk</a:t>
            </a:r>
            <a:endParaRPr lang="sk-SK" sz="1500" dirty="0">
              <a:solidFill>
                <a:schemeClr val="bg1"/>
              </a:solidFill>
              <a:latin typeface="Arial Narrow Bold"/>
              <a:cs typeface="Arial Narrow Bold"/>
            </a:endParaRPr>
          </a:p>
          <a:p>
            <a:pPr marL="0" indent="0" algn="ctr">
              <a:buNone/>
            </a:pPr>
            <a:r>
              <a:rPr lang="sk-SK" sz="1500" dirty="0">
                <a:solidFill>
                  <a:schemeClr val="bg1"/>
                </a:solidFill>
                <a:latin typeface="Arial Narrow Bold"/>
                <a:cs typeface="Arial Narrow Bold"/>
              </a:rPr>
              <a:t>transparency.blog.sme.sk</a:t>
            </a:r>
          </a:p>
          <a:p>
            <a:pPr marL="0" indent="0" algn="ctr">
              <a:buNone/>
            </a:pPr>
            <a:r>
              <a:rPr lang="en-US" sz="1500" dirty="0">
                <a:solidFill>
                  <a:schemeClr val="bg1"/>
                </a:solidFill>
                <a:latin typeface="Arial Narrow Bold"/>
                <a:cs typeface="Arial Narrow Bold"/>
                <a:hlinkClick r:id="rId2"/>
              </a:rPr>
              <a:t>https://transparency.blog.sme.sk/</a:t>
            </a:r>
            <a:endParaRPr lang="sk-SK" sz="1500" dirty="0">
              <a:solidFill>
                <a:schemeClr val="bg1"/>
              </a:solidFill>
              <a:latin typeface="Arial Narrow Bold"/>
              <a:cs typeface="Arial Narrow Bold"/>
            </a:endParaRPr>
          </a:p>
          <a:p>
            <a:pPr marL="0" indent="0" algn="ctr">
              <a:buNone/>
            </a:pPr>
            <a:r>
              <a:rPr lang="en-US" sz="1200" dirty="0">
                <a:solidFill>
                  <a:schemeClr val="bg1"/>
                </a:solidFill>
                <a:latin typeface="Arial Narrow Bold"/>
                <a:cs typeface="Arial Narrow Bold"/>
              </a:rPr>
              <a:t>© 201</a:t>
            </a:r>
            <a:r>
              <a:rPr lang="sk-SK" sz="1200" dirty="0">
                <a:solidFill>
                  <a:schemeClr val="bg1"/>
                </a:solidFill>
                <a:latin typeface="Arial Narrow Bold"/>
                <a:cs typeface="Arial Narrow Bold"/>
              </a:rPr>
              <a:t>9</a:t>
            </a:r>
            <a:r>
              <a:rPr lang="en-US" sz="1200" dirty="0">
                <a:solidFill>
                  <a:schemeClr val="bg1"/>
                </a:solidFill>
                <a:latin typeface="Arial Narrow Bold"/>
                <a:cs typeface="Arial Narrow Bold"/>
              </a:rPr>
              <a:t> </a:t>
            </a:r>
            <a:r>
              <a:rPr lang="sk-SK" sz="1200" dirty="0">
                <a:solidFill>
                  <a:schemeClr val="bg1"/>
                </a:solidFill>
                <a:latin typeface="Arial Narrow Bold"/>
                <a:cs typeface="Arial Narrow Bold"/>
              </a:rPr>
              <a:t>Transparency International Slovakia</a:t>
            </a:r>
            <a:endParaRPr lang="en-US" sz="1200" dirty="0">
              <a:solidFill>
                <a:schemeClr val="bg1"/>
              </a:solidFill>
              <a:latin typeface="Arial Narrow Bold"/>
              <a:cs typeface="Arial Narrow Bold"/>
            </a:endParaRPr>
          </a:p>
          <a:p>
            <a:pPr marL="0" indent="0" algn="ctr">
              <a:buNone/>
            </a:pPr>
            <a:endParaRPr lang="en-US" sz="1500" dirty="0">
              <a:solidFill>
                <a:schemeClr val="bg1"/>
              </a:solidFill>
              <a:latin typeface="Arial Narrow Bold"/>
              <a:cs typeface="Arial Narrow Bold"/>
            </a:endParaRPr>
          </a:p>
        </p:txBody>
      </p:sp>
      <p:pic>
        <p:nvPicPr>
          <p:cNvPr id="3" name="Obrázo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9439" y="3036614"/>
            <a:ext cx="2942721" cy="104045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5576" y="1700808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cap="all" dirty="0">
                <a:solidFill>
                  <a:schemeClr val="bg1"/>
                </a:solidFill>
              </a:rPr>
              <a:t>Thank you for your attention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-presentation-template-2014">
  <a:themeElements>
    <a:clrScheme name="Transparency International">
      <a:dk1>
        <a:sysClr val="windowText" lastClr="000000"/>
      </a:dk1>
      <a:lt1>
        <a:sysClr val="window" lastClr="FFFFFF"/>
      </a:lt1>
      <a:dk2>
        <a:srgbClr val="0B0D11"/>
      </a:dk2>
      <a:lt2>
        <a:srgbClr val="DDDEDD"/>
      </a:lt2>
      <a:accent1>
        <a:srgbClr val="BFBFBF"/>
      </a:accent1>
      <a:accent2>
        <a:srgbClr val="595959"/>
      </a:accent2>
      <a:accent3>
        <a:srgbClr val="4F7689"/>
      </a:accent3>
      <a:accent4>
        <a:srgbClr val="60BCDF"/>
      </a:accent4>
      <a:accent5>
        <a:srgbClr val="009FEE"/>
      </a:accent5>
      <a:accent6>
        <a:srgbClr val="0076B1"/>
      </a:accent6>
      <a:hlink>
        <a:srgbClr val="009FEE"/>
      </a:hlink>
      <a:folHlink>
        <a:srgbClr val="009FEE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NEXALA">
      <a:dk1>
        <a:srgbClr val="002C44"/>
      </a:dk1>
      <a:lt1>
        <a:srgbClr val="FFFFFE"/>
      </a:lt1>
      <a:dk2>
        <a:srgbClr val="002C44"/>
      </a:dk2>
      <a:lt2>
        <a:srgbClr val="DDDEDD"/>
      </a:lt2>
      <a:accent1>
        <a:srgbClr val="141313"/>
      </a:accent1>
      <a:accent2>
        <a:srgbClr val="313231"/>
      </a:accent2>
      <a:accent3>
        <a:srgbClr val="505150"/>
      </a:accent3>
      <a:accent4>
        <a:srgbClr val="6D6E6D"/>
      </a:accent4>
      <a:accent5>
        <a:srgbClr val="8D8E8D"/>
      </a:accent5>
      <a:accent6>
        <a:srgbClr val="B2B3B2"/>
      </a:accent6>
      <a:hlink>
        <a:srgbClr val="29ABE2"/>
      </a:hlink>
      <a:folHlink>
        <a:srgbClr val="002C44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ti-presentation-template-2014.potx</Template>
  <TotalTime>6109</TotalTime>
  <Words>517</Words>
  <Application>Microsoft Office PowerPoint</Application>
  <PresentationFormat>Prezentácia na obrazovke (4:3)</PresentationFormat>
  <Paragraphs>82</Paragraphs>
  <Slides>20</Slides>
  <Notes>6</Notes>
  <HiddenSlides>0</HiddenSlides>
  <MMClips>0</MMClips>
  <ScaleCrop>false</ScaleCrop>
  <HeadingPairs>
    <vt:vector size="8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snímok</vt:lpstr>
      </vt:variant>
      <vt:variant>
        <vt:i4>20</vt:i4>
      </vt:variant>
    </vt:vector>
  </HeadingPairs>
  <TitlesOfParts>
    <vt:vector size="28" baseType="lpstr">
      <vt:lpstr>Arial</vt:lpstr>
      <vt:lpstr>Arial</vt:lpstr>
      <vt:lpstr>Arial Narrow</vt:lpstr>
      <vt:lpstr>Arial Narrow Bold</vt:lpstr>
      <vt:lpstr>Calibri</vt:lpstr>
      <vt:lpstr>ti-presentation-template-2014</vt:lpstr>
      <vt:lpstr>Office Theme</vt:lpstr>
      <vt:lpstr>Adobe Acrobat Document</vt:lpstr>
      <vt:lpstr>transparency of  Publicly owned enterprises  in Slovakia    </vt:lpstr>
      <vt:lpstr>A Risky area</vt:lpstr>
      <vt:lpstr>A Risky area</vt:lpstr>
      <vt:lpstr>Lack of transparency</vt:lpstr>
      <vt:lpstr>Transparency rankings</vt:lpstr>
      <vt:lpstr>Transparency rankings</vt:lpstr>
      <vt:lpstr>Transparency ranking</vt:lpstr>
      <vt:lpstr>Transparency ranking</vt:lpstr>
      <vt:lpstr>Moldovan ranking</vt:lpstr>
      <vt:lpstr>Moldovan ranking</vt:lpstr>
      <vt:lpstr>Findings</vt:lpstr>
      <vt:lpstr>Transparency rankings</vt:lpstr>
      <vt:lpstr>International Comparison</vt:lpstr>
      <vt:lpstr>Access to Information</vt:lpstr>
      <vt:lpstr>Ethics</vt:lpstr>
      <vt:lpstr>Grants and Sponsoring</vt:lpstr>
      <vt:lpstr>Contracts</vt:lpstr>
      <vt:lpstr>Different approach</vt:lpstr>
      <vt:lpstr>Transparency matters</vt:lpstr>
      <vt:lpstr>Prezentácia programu PowerPoint</vt:lpstr>
    </vt:vector>
  </TitlesOfParts>
  <Manager/>
  <Company>bruc1e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/>
  <dc:creator>charlie  brown</dc:creator>
  <cp:keywords/>
  <dc:description/>
  <cp:lastModifiedBy>Michal Pisko (TI SK)</cp:lastModifiedBy>
  <cp:revision>378</cp:revision>
  <cp:lastPrinted>2017-09-28T06:30:48Z</cp:lastPrinted>
  <dcterms:created xsi:type="dcterms:W3CDTF">2013-10-14T13:11:05Z</dcterms:created>
  <dcterms:modified xsi:type="dcterms:W3CDTF">2019-06-12T21:46:35Z</dcterms:modified>
  <cp:category/>
</cp:coreProperties>
</file>