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3.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 id="2147483652" r:id="rId2"/>
    <p:sldMasterId id="2147483817" r:id="rId3"/>
    <p:sldMasterId id="2147483831" r:id="rId4"/>
  </p:sldMasterIdLst>
  <p:notesMasterIdLst>
    <p:notesMasterId r:id="rId22"/>
  </p:notesMasterIdLst>
  <p:handoutMasterIdLst>
    <p:handoutMasterId r:id="rId23"/>
  </p:handoutMasterIdLst>
  <p:sldIdLst>
    <p:sldId id="291" r:id="rId5"/>
    <p:sldId id="318" r:id="rId6"/>
    <p:sldId id="337" r:id="rId7"/>
    <p:sldId id="336" r:id="rId8"/>
    <p:sldId id="338" r:id="rId9"/>
    <p:sldId id="339" r:id="rId10"/>
    <p:sldId id="345" r:id="rId11"/>
    <p:sldId id="343" r:id="rId12"/>
    <p:sldId id="341" r:id="rId13"/>
    <p:sldId id="342" r:id="rId14"/>
    <p:sldId id="335" r:id="rId15"/>
    <p:sldId id="319" r:id="rId16"/>
    <p:sldId id="320" r:id="rId17"/>
    <p:sldId id="322" r:id="rId18"/>
    <p:sldId id="340" r:id="rId19"/>
    <p:sldId id="294" r:id="rId20"/>
    <p:sldId id="293" r:id="rId21"/>
  </p:sldIdLst>
  <p:sldSz cx="9144000" cy="6858000" type="screen4x3"/>
  <p:notesSz cx="6858000" cy="99472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920" userDrawn="1">
          <p15:clr>
            <a:srgbClr val="A4A3A4"/>
          </p15:clr>
        </p15:guide>
        <p15:guide id="2" pos="5416" userDrawn="1">
          <p15:clr>
            <a:srgbClr val="A4A3A4"/>
          </p15:clr>
        </p15:guide>
      </p15:sldGuideLst>
    </p:ext>
    <p:ext uri="{2D200454-40CA-4A62-9FC3-DE9A4176ACB9}">
      <p15:notesGuideLst xmlns:p15="http://schemas.microsoft.com/office/powerpoint/2012/main">
        <p15:guide id="1" orient="horz" pos="3133"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F7F7"/>
    <a:srgbClr val="FF17DA"/>
    <a:srgbClr val="00002E"/>
    <a:srgbClr val="000040"/>
    <a:srgbClr val="152758"/>
    <a:srgbClr val="009FEE"/>
    <a:srgbClr val="00ABE2"/>
    <a:srgbClr val="002C44"/>
    <a:srgbClr val="A0A0A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434" autoAdjust="0"/>
  </p:normalViewPr>
  <p:slideViewPr>
    <p:cSldViewPr>
      <p:cViewPr varScale="1">
        <p:scale>
          <a:sx n="109" d="100"/>
          <a:sy n="109" d="100"/>
        </p:scale>
        <p:origin x="1680" y="102"/>
      </p:cViewPr>
      <p:guideLst>
        <p:guide orient="horz" pos="1920"/>
        <p:guide pos="5416"/>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0"/>
    </p:cViewPr>
  </p:sorterViewPr>
  <p:notesViewPr>
    <p:cSldViewPr snapToObjects="1">
      <p:cViewPr varScale="1">
        <p:scale>
          <a:sx n="92" d="100"/>
          <a:sy n="92" d="100"/>
        </p:scale>
        <p:origin x="-2816" y="-120"/>
      </p:cViewPr>
      <p:guideLst>
        <p:guide orient="horz" pos="3133"/>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charts/_rels/chart1.xml.rels><?xml version="1.0" encoding="UTF-8" standalone="yes"?>
<Relationships xmlns="http://schemas.openxmlformats.org/package/2006/relationships"><Relationship Id="rId3" Type="http://schemas.openxmlformats.org/officeDocument/2006/relationships/oleObject" Target="Zo&#353;it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k-SK"/>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sz="2400" b="1" noProof="0" dirty="0"/>
              <a:t>Improvement</a:t>
            </a:r>
            <a:r>
              <a:rPr lang="en-GB" sz="2400" b="1" baseline="0" noProof="0" dirty="0"/>
              <a:t> in transparency rankings </a:t>
            </a:r>
          </a:p>
          <a:p>
            <a:pPr>
              <a:defRPr/>
            </a:pPr>
            <a:r>
              <a:rPr lang="en-GB" sz="2400" b="1" baseline="0" noProof="0" dirty="0"/>
              <a:t>2010 -2014</a:t>
            </a:r>
            <a:endParaRPr lang="en-GB" sz="2400" b="1" noProof="0"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sk-SK"/>
        </a:p>
      </c:txPr>
    </c:title>
    <c:autoTitleDeleted val="0"/>
    <c:plotArea>
      <c:layout/>
      <c:barChart>
        <c:barDir val="col"/>
        <c:grouping val="clustered"/>
        <c:varyColors val="0"/>
        <c:ser>
          <c:idx val="0"/>
          <c:order val="0"/>
          <c:tx>
            <c:strRef>
              <c:f>Hárok1!$B$1</c:f>
              <c:strCache>
                <c:ptCount val="1"/>
                <c:pt idx="0">
                  <c:v>2010</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tx1">
                        <a:lumMod val="75000"/>
                        <a:lumOff val="25000"/>
                      </a:schemeClr>
                    </a:solidFill>
                    <a:latin typeface="+mn-lt"/>
                    <a:ea typeface="+mn-ea"/>
                    <a:cs typeface="+mn-cs"/>
                  </a:defRPr>
                </a:pPr>
                <a:endParaRPr lang="sk-SK"/>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Hárok1!$A$2:$A$4</c:f>
              <c:strCache>
                <c:ptCount val="3"/>
                <c:pt idx="0">
                  <c:v>Video/audio records from parliamentary sessions</c:v>
                </c:pt>
                <c:pt idx="1">
                  <c:v> Code of Ethics for elected representatives</c:v>
                </c:pt>
                <c:pt idx="2">
                  <c:v>Decisions about the granting </c:v>
                </c:pt>
              </c:strCache>
            </c:strRef>
          </c:cat>
          <c:val>
            <c:numRef>
              <c:f>Hárok1!$B$2:$B$4</c:f>
              <c:numCache>
                <c:formatCode>General</c:formatCode>
                <c:ptCount val="3"/>
                <c:pt idx="0">
                  <c:v>13</c:v>
                </c:pt>
                <c:pt idx="1">
                  <c:v>6</c:v>
                </c:pt>
                <c:pt idx="2">
                  <c:v>15</c:v>
                </c:pt>
              </c:numCache>
            </c:numRef>
          </c:val>
          <c:extLst>
            <c:ext xmlns:c16="http://schemas.microsoft.com/office/drawing/2014/chart" uri="{C3380CC4-5D6E-409C-BE32-E72D297353CC}">
              <c16:uniqueId val="{00000000-FCC9-4645-B2CD-A812D95884F5}"/>
            </c:ext>
          </c:extLst>
        </c:ser>
        <c:ser>
          <c:idx val="1"/>
          <c:order val="1"/>
          <c:tx>
            <c:strRef>
              <c:f>Hárok1!$C$1</c:f>
              <c:strCache>
                <c:ptCount val="1"/>
                <c:pt idx="0">
                  <c:v>2016</c:v>
                </c:pt>
              </c:strCache>
            </c:strRef>
          </c:tx>
          <c:spPr>
            <a:solidFill>
              <a:srgbClr val="00B05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tx1">
                        <a:lumMod val="75000"/>
                        <a:lumOff val="25000"/>
                      </a:schemeClr>
                    </a:solidFill>
                    <a:latin typeface="+mn-lt"/>
                    <a:ea typeface="+mn-ea"/>
                    <a:cs typeface="+mn-cs"/>
                  </a:defRPr>
                </a:pPr>
                <a:endParaRPr lang="sk-SK"/>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Hárok1!$A$2:$A$4</c:f>
              <c:strCache>
                <c:ptCount val="3"/>
                <c:pt idx="0">
                  <c:v>Video/audio records from parliamentary sessions</c:v>
                </c:pt>
                <c:pt idx="1">
                  <c:v> Code of Ethics for elected representatives</c:v>
                </c:pt>
                <c:pt idx="2">
                  <c:v>Decisions about the granting </c:v>
                </c:pt>
              </c:strCache>
            </c:strRef>
          </c:cat>
          <c:val>
            <c:numRef>
              <c:f>Hárok1!$C$2:$C$4</c:f>
              <c:numCache>
                <c:formatCode>General</c:formatCode>
                <c:ptCount val="3"/>
                <c:pt idx="0">
                  <c:v>59</c:v>
                </c:pt>
                <c:pt idx="1">
                  <c:v>28</c:v>
                </c:pt>
                <c:pt idx="2">
                  <c:v>44</c:v>
                </c:pt>
              </c:numCache>
            </c:numRef>
          </c:val>
          <c:extLst>
            <c:ext xmlns:c16="http://schemas.microsoft.com/office/drawing/2014/chart" uri="{C3380CC4-5D6E-409C-BE32-E72D297353CC}">
              <c16:uniqueId val="{00000001-FCC9-4645-B2CD-A812D95884F5}"/>
            </c:ext>
          </c:extLst>
        </c:ser>
        <c:dLbls>
          <c:showLegendKey val="0"/>
          <c:showVal val="0"/>
          <c:showCatName val="0"/>
          <c:showSerName val="0"/>
          <c:showPercent val="0"/>
          <c:showBubbleSize val="0"/>
        </c:dLbls>
        <c:gapWidth val="219"/>
        <c:overlap val="-27"/>
        <c:axId val="574277616"/>
        <c:axId val="574279256"/>
      </c:barChart>
      <c:catAx>
        <c:axId val="5742776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sk-SK"/>
          </a:p>
        </c:txPr>
        <c:crossAx val="574279256"/>
        <c:crosses val="autoZero"/>
        <c:auto val="1"/>
        <c:lblAlgn val="ctr"/>
        <c:lblOffset val="100"/>
        <c:noMultiLvlLbl val="0"/>
      </c:catAx>
      <c:valAx>
        <c:axId val="574279256"/>
        <c:scaling>
          <c:orientation val="minMax"/>
          <c:max val="7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k-SK"/>
          </a:p>
        </c:txPr>
        <c:crossAx val="574277616"/>
        <c:crosses val="autoZero"/>
        <c:crossBetween val="between"/>
      </c:valAx>
      <c:spPr>
        <a:noFill/>
        <a:ln>
          <a:noFill/>
        </a:ln>
        <a:effectLst/>
      </c:spPr>
    </c:plotArea>
    <c:legend>
      <c:legendPos val="b"/>
      <c:legendEntry>
        <c:idx val="0"/>
        <c:txPr>
          <a:bodyPr rot="0" spcFirstLastPara="1" vertOverflow="ellipsis" vert="horz" wrap="square" anchor="ctr" anchorCtr="1"/>
          <a:lstStyle/>
          <a:p>
            <a:pPr>
              <a:defRPr sz="2000" b="1" i="0" u="none" strike="noStrike" kern="1200" baseline="0">
                <a:solidFill>
                  <a:schemeClr val="tx1">
                    <a:lumMod val="65000"/>
                    <a:lumOff val="35000"/>
                  </a:schemeClr>
                </a:solidFill>
                <a:latin typeface="+mn-lt"/>
                <a:ea typeface="+mn-ea"/>
                <a:cs typeface="+mn-cs"/>
              </a:defRPr>
            </a:pPr>
            <a:endParaRPr lang="sk-SK"/>
          </a:p>
        </c:txPr>
      </c:legendEntry>
      <c:legendEntry>
        <c:idx val="1"/>
        <c:txPr>
          <a:bodyPr rot="0" spcFirstLastPara="1" vertOverflow="ellipsis" vert="horz" wrap="square" anchor="ctr" anchorCtr="1"/>
          <a:lstStyle/>
          <a:p>
            <a:pPr>
              <a:defRPr sz="2000" b="1" i="0" u="none" strike="noStrike" kern="1200" baseline="0">
                <a:solidFill>
                  <a:schemeClr val="tx1">
                    <a:lumMod val="65000"/>
                    <a:lumOff val="35000"/>
                  </a:schemeClr>
                </a:solidFill>
                <a:latin typeface="+mn-lt"/>
                <a:ea typeface="+mn-ea"/>
                <a:cs typeface="+mn-cs"/>
              </a:defRPr>
            </a:pPr>
            <a:endParaRPr lang="sk-SK"/>
          </a:p>
        </c:txPr>
      </c:legendEntry>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sk-SK"/>
        </a:p>
      </c:txPr>
    </c:legend>
    <c:plotVisOnly val="1"/>
    <c:dispBlanksAs val="gap"/>
    <c:showDLblsOverMax val="0"/>
  </c:chart>
  <c:spPr>
    <a:noFill/>
    <a:ln>
      <a:noFill/>
    </a:ln>
    <a:effectLst/>
  </c:spPr>
  <c:txPr>
    <a:bodyPr/>
    <a:lstStyle/>
    <a:p>
      <a:pPr>
        <a:defRPr/>
      </a:pPr>
      <a:endParaRPr lang="sk-SK"/>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B6BF2B-F025-43C7-9689-AA16B9DD398C}" type="doc">
      <dgm:prSet loTypeId="urn:microsoft.com/office/officeart/2005/8/layout/vList4" loCatId="picture" qsTypeId="urn:microsoft.com/office/officeart/2005/8/quickstyle/simple1" qsCatId="simple" csTypeId="urn:microsoft.com/office/officeart/2005/8/colors/accent1_2" csCatId="accent1" phldr="1"/>
      <dgm:spPr/>
      <dgm:t>
        <a:bodyPr/>
        <a:lstStyle/>
        <a:p>
          <a:endParaRPr lang="sk-SK"/>
        </a:p>
      </dgm:t>
    </dgm:pt>
    <dgm:pt modelId="{CB91E841-6BCF-475B-BE6E-87497F1125DF}" type="pres">
      <dgm:prSet presAssocID="{2EB6BF2B-F025-43C7-9689-AA16B9DD398C}" presName="linear" presStyleCnt="0">
        <dgm:presLayoutVars>
          <dgm:dir/>
          <dgm:resizeHandles val="exact"/>
        </dgm:presLayoutVars>
      </dgm:prSet>
      <dgm:spPr/>
      <dgm:t>
        <a:bodyPr/>
        <a:lstStyle/>
        <a:p>
          <a:endParaRPr lang="sk-SK"/>
        </a:p>
      </dgm:t>
    </dgm:pt>
  </dgm:ptLst>
  <dgm:cxnLst>
    <dgm:cxn modelId="{643AA62F-D1F8-46E1-B9CE-8F18CE163680}" type="presOf" srcId="{2EB6BF2B-F025-43C7-9689-AA16B9DD398C}" destId="{CB91E841-6BCF-475B-BE6E-87497F1125DF}" srcOrd="0"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736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97364"/>
          </a:xfrm>
          <a:prstGeom prst="rect">
            <a:avLst/>
          </a:prstGeom>
        </p:spPr>
        <p:txBody>
          <a:bodyPr vert="horz" lIns="91440" tIns="45720" rIns="91440" bIns="45720" rtlCol="0"/>
          <a:lstStyle>
            <a:lvl1pPr algn="r">
              <a:defRPr sz="1200"/>
            </a:lvl1pPr>
          </a:lstStyle>
          <a:p>
            <a:fld id="{74ACC139-AD9E-DA47-80CB-CBC7E0BE66E4}" type="datetimeFigureOut">
              <a:rPr lang="en-US" smtClean="0"/>
              <a:pPr/>
              <a:t>3/30/2017</a:t>
            </a:fld>
            <a:endParaRPr lang="en-US"/>
          </a:p>
        </p:txBody>
      </p:sp>
      <p:sp>
        <p:nvSpPr>
          <p:cNvPr id="4" name="Footer Placeholder 3"/>
          <p:cNvSpPr>
            <a:spLocks noGrp="1"/>
          </p:cNvSpPr>
          <p:nvPr>
            <p:ph type="ftr" sz="quarter" idx="2"/>
          </p:nvPr>
        </p:nvSpPr>
        <p:spPr>
          <a:xfrm>
            <a:off x="0" y="9448185"/>
            <a:ext cx="2971800" cy="497364"/>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9448185"/>
            <a:ext cx="2971800" cy="497364"/>
          </a:xfrm>
          <a:prstGeom prst="rect">
            <a:avLst/>
          </a:prstGeom>
        </p:spPr>
        <p:txBody>
          <a:bodyPr vert="horz" lIns="91440" tIns="45720" rIns="91440" bIns="45720" rtlCol="0" anchor="b"/>
          <a:lstStyle>
            <a:lvl1pPr algn="r">
              <a:defRPr sz="1200"/>
            </a:lvl1pPr>
          </a:lstStyle>
          <a:p>
            <a:fld id="{2ECB34C3-330C-944D-A4BD-2C2D45D96723}" type="slidenum">
              <a:rPr lang="en-US" smtClean="0"/>
              <a:pPr/>
              <a:t>‹#›</a:t>
            </a:fld>
            <a:endParaRPr lang="en-US"/>
          </a:p>
        </p:txBody>
      </p:sp>
    </p:spTree>
    <p:extLst>
      <p:ext uri="{BB962C8B-B14F-4D97-AF65-F5344CB8AC3E}">
        <p14:creationId xmlns:p14="http://schemas.microsoft.com/office/powerpoint/2010/main" val="376142930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736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97364"/>
          </a:xfrm>
          <a:prstGeom prst="rect">
            <a:avLst/>
          </a:prstGeom>
        </p:spPr>
        <p:txBody>
          <a:bodyPr vert="horz" lIns="91440" tIns="45720" rIns="91440" bIns="45720" rtlCol="0"/>
          <a:lstStyle>
            <a:lvl1pPr algn="r">
              <a:defRPr sz="1200"/>
            </a:lvl1pPr>
          </a:lstStyle>
          <a:p>
            <a:fld id="{1A7E021D-ED58-5749-A2C1-A9EFEA84B5B4}" type="datetimeFigureOut">
              <a:rPr lang="en-US" smtClean="0"/>
              <a:pPr/>
              <a:t>3/30/2017</a:t>
            </a:fld>
            <a:endParaRPr lang="en-US"/>
          </a:p>
        </p:txBody>
      </p:sp>
      <p:sp>
        <p:nvSpPr>
          <p:cNvPr id="4" name="Slide Image Placeholder 3"/>
          <p:cNvSpPr>
            <a:spLocks noGrp="1" noRot="1" noChangeAspect="1"/>
          </p:cNvSpPr>
          <p:nvPr>
            <p:ph type="sldImg" idx="2"/>
          </p:nvPr>
        </p:nvSpPr>
        <p:spPr>
          <a:xfrm>
            <a:off x="942975" y="746125"/>
            <a:ext cx="4972050" cy="3730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724956"/>
            <a:ext cx="5486400" cy="4476274"/>
          </a:xfrm>
          <a:prstGeom prst="rect">
            <a:avLst/>
          </a:prstGeom>
        </p:spPr>
        <p:txBody>
          <a:bodyPr vert="horz" lIns="91440" tIns="45720" rIns="91440" bIns="45720" rtlCol="0">
            <a:normAutofit/>
          </a:body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6" name="Footer Placeholder 5"/>
          <p:cNvSpPr>
            <a:spLocks noGrp="1"/>
          </p:cNvSpPr>
          <p:nvPr>
            <p:ph type="ftr" sz="quarter" idx="4"/>
          </p:nvPr>
        </p:nvSpPr>
        <p:spPr>
          <a:xfrm>
            <a:off x="0" y="9448185"/>
            <a:ext cx="2971800" cy="497364"/>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9448185"/>
            <a:ext cx="2971800" cy="497364"/>
          </a:xfrm>
          <a:prstGeom prst="rect">
            <a:avLst/>
          </a:prstGeom>
        </p:spPr>
        <p:txBody>
          <a:bodyPr vert="horz" lIns="91440" tIns="45720" rIns="91440" bIns="45720" rtlCol="0" anchor="b"/>
          <a:lstStyle>
            <a:lvl1pPr algn="r">
              <a:defRPr sz="1200"/>
            </a:lvl1pPr>
          </a:lstStyle>
          <a:p>
            <a:fld id="{55E0B81B-317C-0249-98A8-A4CDC4F70616}" type="slidenum">
              <a:rPr lang="en-US" smtClean="0"/>
              <a:pPr/>
              <a:t>‹#›</a:t>
            </a:fld>
            <a:endParaRPr lang="en-US"/>
          </a:p>
        </p:txBody>
      </p:sp>
    </p:spTree>
    <p:extLst>
      <p:ext uri="{BB962C8B-B14F-4D97-AF65-F5344CB8AC3E}">
        <p14:creationId xmlns:p14="http://schemas.microsoft.com/office/powerpoint/2010/main" val="3711356822"/>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42975" y="746125"/>
            <a:ext cx="4972050" cy="373062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5E0B81B-317C-0249-98A8-A4CDC4F70616}" type="slidenum">
              <a:rPr lang="en-US" smtClean="0"/>
              <a:pPr/>
              <a:t>1</a:t>
            </a:fld>
            <a:endParaRPr lang="en-US"/>
          </a:p>
        </p:txBody>
      </p:sp>
    </p:spTree>
    <p:extLst>
      <p:ext uri="{BB962C8B-B14F-4D97-AF65-F5344CB8AC3E}">
        <p14:creationId xmlns:p14="http://schemas.microsoft.com/office/powerpoint/2010/main" val="20098145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endParaRPr lang="sk-SK" dirty="0"/>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2</a:t>
            </a:fld>
            <a:endParaRPr lang="en-US" dirty="0"/>
          </a:p>
        </p:txBody>
      </p:sp>
    </p:spTree>
    <p:extLst>
      <p:ext uri="{BB962C8B-B14F-4D97-AF65-F5344CB8AC3E}">
        <p14:creationId xmlns:p14="http://schemas.microsoft.com/office/powerpoint/2010/main" val="4028152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r>
              <a:rPr lang="en-US" sz="1200" kern="1200" dirty="0">
                <a:solidFill>
                  <a:schemeClr val="tx1"/>
                </a:solidFill>
                <a:effectLst/>
                <a:latin typeface="+mn-lt"/>
                <a:ea typeface="+mn-ea"/>
                <a:cs typeface="+mn-cs"/>
              </a:rPr>
              <a:t>Although the ranking does not measure corruption, TIS holds that higher score in the ranking and more transparent towns and cities provide fewer opportunities for corrupt </a:t>
            </a:r>
            <a:r>
              <a:rPr lang="en-US" sz="1200" kern="1200" dirty="0" err="1">
                <a:solidFill>
                  <a:schemeClr val="tx1"/>
                </a:solidFill>
                <a:effectLst/>
                <a:latin typeface="+mn-lt"/>
                <a:ea typeface="+mn-ea"/>
                <a:cs typeface="+mn-cs"/>
              </a:rPr>
              <a:t>behaviour</a:t>
            </a:r>
            <a:r>
              <a:rPr lang="en-US" sz="1200" kern="1200" dirty="0">
                <a:solidFill>
                  <a:schemeClr val="tx1"/>
                </a:solidFill>
                <a:effectLst/>
                <a:latin typeface="+mn-lt"/>
                <a:ea typeface="+mn-ea"/>
                <a:cs typeface="+mn-cs"/>
              </a:rPr>
              <a:t>. However, it cannot be ruled out that municipalities high up in the ranking are not corrupt and vice versa.</a:t>
            </a:r>
            <a:endParaRPr lang="sk-SK" dirty="0"/>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3</a:t>
            </a:fld>
            <a:endParaRPr lang="en-US" dirty="0"/>
          </a:p>
        </p:txBody>
      </p:sp>
    </p:spTree>
    <p:extLst>
      <p:ext uri="{BB962C8B-B14F-4D97-AF65-F5344CB8AC3E}">
        <p14:creationId xmlns:p14="http://schemas.microsoft.com/office/powerpoint/2010/main" val="443036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942975" y="746125"/>
            <a:ext cx="4972050" cy="3730625"/>
          </a:xfrm>
        </p:spPr>
      </p:sp>
      <p:sp>
        <p:nvSpPr>
          <p:cNvPr id="3" name="Zástupný symbol poznámok 2"/>
          <p:cNvSpPr>
            <a:spLocks noGrp="1"/>
          </p:cNvSpPr>
          <p:nvPr>
            <p:ph type="body" idx="1"/>
          </p:nvPr>
        </p:nvSpPr>
        <p:spPr/>
        <p:txBody>
          <a:bodyPr/>
          <a:lstStyle/>
          <a:p>
            <a:endParaRPr lang="sk-SK" dirty="0"/>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6</a:t>
            </a:fld>
            <a:endParaRPr lang="en-US"/>
          </a:p>
        </p:txBody>
      </p:sp>
    </p:spTree>
    <p:extLst>
      <p:ext uri="{BB962C8B-B14F-4D97-AF65-F5344CB8AC3E}">
        <p14:creationId xmlns:p14="http://schemas.microsoft.com/office/powerpoint/2010/main" val="27369543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r>
              <a:rPr lang="sk-SK" dirty="0"/>
              <a:t>Podobne Vranov – v roku 2012 posledné 99. miesto spolu s Bytčou.</a:t>
            </a:r>
            <a:r>
              <a:rPr lang="sk-SK" baseline="0" dirty="0"/>
              <a:t> </a:t>
            </a:r>
            <a:endParaRPr lang="en-US" dirty="0"/>
          </a:p>
        </p:txBody>
      </p:sp>
      <p:sp>
        <p:nvSpPr>
          <p:cNvPr id="4" name="Zástupný objekt pre číslo snímky 3"/>
          <p:cNvSpPr>
            <a:spLocks noGrp="1"/>
          </p:cNvSpPr>
          <p:nvPr>
            <p:ph type="sldNum" sz="quarter" idx="10"/>
          </p:nvPr>
        </p:nvSpPr>
        <p:spPr/>
        <p:txBody>
          <a:bodyPr/>
          <a:lstStyle/>
          <a:p>
            <a:fld id="{55E0B81B-317C-0249-98A8-A4CDC4F70616}" type="slidenum">
              <a:rPr lang="en-US" smtClean="0"/>
              <a:pPr/>
              <a:t>7</a:t>
            </a:fld>
            <a:endParaRPr lang="en-US"/>
          </a:p>
        </p:txBody>
      </p:sp>
    </p:spTree>
    <p:extLst>
      <p:ext uri="{BB962C8B-B14F-4D97-AF65-F5344CB8AC3E}">
        <p14:creationId xmlns:p14="http://schemas.microsoft.com/office/powerpoint/2010/main" val="1552231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endParaRPr lang="sk-SK" sz="1200" kern="1200" dirty="0">
              <a:solidFill>
                <a:schemeClr val="tx1"/>
              </a:solidFill>
              <a:effectLst/>
              <a:latin typeface="+mn-lt"/>
              <a:ea typeface="+mn-ea"/>
              <a:cs typeface="+mn-cs"/>
            </a:endParaRPr>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8</a:t>
            </a:fld>
            <a:endParaRPr lang="en-US" dirty="0"/>
          </a:p>
        </p:txBody>
      </p:sp>
    </p:spTree>
    <p:extLst>
      <p:ext uri="{BB962C8B-B14F-4D97-AF65-F5344CB8AC3E}">
        <p14:creationId xmlns:p14="http://schemas.microsoft.com/office/powerpoint/2010/main" val="34577395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endParaRPr lang="sk-SK" sz="1200" kern="1200" dirty="0">
              <a:solidFill>
                <a:schemeClr val="tx1"/>
              </a:solidFill>
              <a:effectLst/>
              <a:latin typeface="+mn-lt"/>
              <a:ea typeface="+mn-ea"/>
              <a:cs typeface="+mn-cs"/>
            </a:endParaRPr>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11</a:t>
            </a:fld>
            <a:endParaRPr lang="en-US" dirty="0"/>
          </a:p>
        </p:txBody>
      </p:sp>
    </p:spTree>
    <p:extLst>
      <p:ext uri="{BB962C8B-B14F-4D97-AF65-F5344CB8AC3E}">
        <p14:creationId xmlns:p14="http://schemas.microsoft.com/office/powerpoint/2010/main" val="20196692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endParaRPr lang="sk-SK" sz="1200" kern="1200" dirty="0">
              <a:solidFill>
                <a:schemeClr val="tx1"/>
              </a:solidFill>
              <a:effectLst/>
              <a:latin typeface="+mn-lt"/>
              <a:ea typeface="+mn-ea"/>
              <a:cs typeface="+mn-cs"/>
            </a:endParaRPr>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12</a:t>
            </a:fld>
            <a:endParaRPr lang="en-US" dirty="0"/>
          </a:p>
        </p:txBody>
      </p:sp>
    </p:spTree>
    <p:extLst>
      <p:ext uri="{BB962C8B-B14F-4D97-AF65-F5344CB8AC3E}">
        <p14:creationId xmlns:p14="http://schemas.microsoft.com/office/powerpoint/2010/main" val="37073475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r>
              <a:rPr lang="en-US" sz="1200" kern="1200" dirty="0">
                <a:solidFill>
                  <a:schemeClr val="tx1"/>
                </a:solidFill>
                <a:effectLst/>
                <a:latin typeface="+mn-lt"/>
                <a:ea typeface="+mn-ea"/>
                <a:cs typeface="+mn-cs"/>
              </a:rPr>
              <a:t>This result was highly affected by a decision of Andrej </a:t>
            </a:r>
            <a:r>
              <a:rPr lang="en-US" sz="1200" kern="1200" dirty="0" err="1">
                <a:solidFill>
                  <a:schemeClr val="tx1"/>
                </a:solidFill>
                <a:effectLst/>
                <a:latin typeface="+mn-lt"/>
                <a:ea typeface="+mn-ea"/>
                <a:cs typeface="+mn-cs"/>
              </a:rPr>
              <a:t>Hrnciar</a:t>
            </a:r>
            <a:r>
              <a:rPr lang="en-US" sz="1200" kern="1200" dirty="0">
                <a:solidFill>
                  <a:schemeClr val="tx1"/>
                </a:solidFill>
                <a:effectLst/>
                <a:latin typeface="+mn-lt"/>
                <a:ea typeface="+mn-ea"/>
                <a:cs typeface="+mn-cs"/>
              </a:rPr>
              <a:t>, the Mayor of Martin, who was elected in 2006 and who defined transparency as his top priority. In 2008 he and his colleagues in the Local Parliament started cooperating with TIS at an anticorruption strategy for the town. </a:t>
            </a:r>
            <a:endParaRPr lang="sk-SK" b="0" dirty="0"/>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13</a:t>
            </a:fld>
            <a:endParaRPr lang="en-US" dirty="0"/>
          </a:p>
        </p:txBody>
      </p:sp>
    </p:spTree>
    <p:extLst>
      <p:ext uri="{BB962C8B-B14F-4D97-AF65-F5344CB8AC3E}">
        <p14:creationId xmlns:p14="http://schemas.microsoft.com/office/powerpoint/2010/main" val="35455242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a:t>Since then TIS has implemented </a:t>
            </a:r>
            <a:r>
              <a:rPr lang="en-US" b="1" dirty="0"/>
              <a:t>eight anticorruption strategies</a:t>
            </a:r>
          </a:p>
          <a:p>
            <a:endParaRPr lang="sk-SK" dirty="0"/>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14</a:t>
            </a:fld>
            <a:endParaRPr lang="en-US"/>
          </a:p>
        </p:txBody>
      </p:sp>
    </p:spTree>
    <p:extLst>
      <p:ext uri="{BB962C8B-B14F-4D97-AF65-F5344CB8AC3E}">
        <p14:creationId xmlns:p14="http://schemas.microsoft.com/office/powerpoint/2010/main" val="41310316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endParaRPr lang="sk-SK" dirty="0"/>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15</a:t>
            </a:fld>
            <a:endParaRPr lang="en-US"/>
          </a:p>
        </p:txBody>
      </p:sp>
    </p:spTree>
    <p:extLst>
      <p:ext uri="{BB962C8B-B14F-4D97-AF65-F5344CB8AC3E}">
        <p14:creationId xmlns:p14="http://schemas.microsoft.com/office/powerpoint/2010/main" val="24659905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p:sp>
      <p:sp>
        <p:nvSpPr>
          <p:cNvPr id="3" name="Zástupný symbol poznámok 2"/>
          <p:cNvSpPr>
            <a:spLocks noGrp="1"/>
          </p:cNvSpPr>
          <p:nvPr>
            <p:ph type="body" idx="1"/>
          </p:nvPr>
        </p:nvSpPr>
        <p:spPr/>
        <p:txBody>
          <a:bodyPr/>
          <a:lstStyle/>
          <a:p>
            <a:endParaRPr lang="sk-SK" dirty="0"/>
          </a:p>
        </p:txBody>
      </p:sp>
      <p:sp>
        <p:nvSpPr>
          <p:cNvPr id="4" name="Zástupný symbol čísla snímky 3"/>
          <p:cNvSpPr>
            <a:spLocks noGrp="1"/>
          </p:cNvSpPr>
          <p:nvPr>
            <p:ph type="sldNum" sz="quarter" idx="10"/>
          </p:nvPr>
        </p:nvSpPr>
        <p:spPr/>
        <p:txBody>
          <a:bodyPr/>
          <a:lstStyle/>
          <a:p>
            <a:fld id="{55E0B81B-317C-0249-98A8-A4CDC4F70616}" type="slidenum">
              <a:rPr lang="en-US" smtClean="0"/>
              <a:pPr/>
              <a:t>16</a:t>
            </a:fld>
            <a:endParaRPr lang="en-US"/>
          </a:p>
        </p:txBody>
      </p:sp>
    </p:spTree>
    <p:extLst>
      <p:ext uri="{BB962C8B-B14F-4D97-AF65-F5344CB8AC3E}">
        <p14:creationId xmlns:p14="http://schemas.microsoft.com/office/powerpoint/2010/main" val="34442003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obrazu snímky 1"/>
          <p:cNvSpPr>
            <a:spLocks noGrp="1" noRot="1" noChangeAspect="1"/>
          </p:cNvSpPr>
          <p:nvPr>
            <p:ph type="sldImg"/>
          </p:nvPr>
        </p:nvSpPr>
        <p:spPr>
          <a:xfrm>
            <a:off x="942975" y="746125"/>
            <a:ext cx="4972050" cy="3730625"/>
          </a:xfrm>
        </p:spPr>
      </p:sp>
      <p:sp>
        <p:nvSpPr>
          <p:cNvPr id="3" name="Zástupný symbol poznámok 2"/>
          <p:cNvSpPr>
            <a:spLocks noGrp="1"/>
          </p:cNvSpPr>
          <p:nvPr>
            <p:ph type="body" idx="1"/>
          </p:nvPr>
        </p:nvSpPr>
        <p:spPr/>
        <p:txBody>
          <a:bodyPr/>
          <a:lstStyle/>
          <a:p>
            <a:endParaRPr lang="sk-SK"/>
          </a:p>
        </p:txBody>
      </p:sp>
      <p:sp>
        <p:nvSpPr>
          <p:cNvPr id="4" name="Zástupný symbol čísla snímky 3"/>
          <p:cNvSpPr>
            <a:spLocks noGrp="1"/>
          </p:cNvSpPr>
          <p:nvPr>
            <p:ph type="sldNum" sz="quarter" idx="10"/>
          </p:nvPr>
        </p:nvSpPr>
        <p:spPr/>
        <p:txBody>
          <a:bodyPr/>
          <a:lstStyle/>
          <a:p>
            <a:fld id="{55E0B81B-317C-0249-98A8-A4CDC4F70616}"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1508867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2705101"/>
            <a:ext cx="7543800" cy="1955800"/>
          </a:xfrm>
        </p:spPr>
        <p:txBody>
          <a:bodyPr lIns="0" tIns="0" rIns="0" bIns="0" anchor="t">
            <a:noAutofit/>
            <a:scene3d>
              <a:camera prst="orthographicFront">
                <a:rot lat="0" lon="0" rev="0"/>
              </a:camera>
              <a:lightRig rig="threePt" dir="t"/>
            </a:scene3d>
          </a:bodyPr>
          <a:lstStyle>
            <a:lvl1pPr algn="l">
              <a:lnSpc>
                <a:spcPts val="4800"/>
              </a:lnSpc>
              <a:defRPr sz="4800" b="0" i="0" cap="all">
                <a:ln>
                  <a:solidFill>
                    <a:schemeClr val="bg1">
                      <a:alpha val="0"/>
                    </a:schemeClr>
                  </a:solidFill>
                </a:ln>
                <a:solidFill>
                  <a:schemeClr val="bg1"/>
                </a:solidFill>
                <a:latin typeface="Arial Narrow Bold"/>
                <a:cs typeface="Arial Narrow Bold"/>
              </a:defRPr>
            </a:lvl1pPr>
          </a:lstStyle>
          <a:p>
            <a:r>
              <a:rPr lang="ga-IE" dirty="0"/>
              <a:t>MAIN</a:t>
            </a:r>
            <a:br>
              <a:rPr lang="ga-IE" dirty="0"/>
            </a:br>
            <a:r>
              <a:rPr lang="ga-IE" dirty="0"/>
              <a:t>PRESENTATION </a:t>
            </a:r>
            <a:br>
              <a:rPr lang="ga-IE" dirty="0"/>
            </a:br>
            <a:r>
              <a:rPr lang="ga-IE" dirty="0"/>
              <a:t>HEADING</a:t>
            </a:r>
            <a:endParaRPr lang="en-US" dirty="0"/>
          </a:p>
        </p:txBody>
      </p:sp>
      <p:sp>
        <p:nvSpPr>
          <p:cNvPr id="3" name="Subtitle 2"/>
          <p:cNvSpPr>
            <a:spLocks noGrp="1"/>
          </p:cNvSpPr>
          <p:nvPr>
            <p:ph type="subTitle" idx="1" hasCustomPrompt="1"/>
          </p:nvPr>
        </p:nvSpPr>
        <p:spPr>
          <a:xfrm>
            <a:off x="685800" y="4839642"/>
            <a:ext cx="7543800" cy="646758"/>
          </a:xfrm>
        </p:spPr>
        <p:txBody>
          <a:bodyPr wrap="square" lIns="0" tIns="0" rIns="0" bIns="0" anchor="t">
            <a:spAutoFit/>
          </a:bodyPr>
          <a:lstStyle>
            <a:lvl1pPr marL="0" indent="0" algn="l">
              <a:lnSpc>
                <a:spcPts val="2500"/>
              </a:lnSpc>
              <a:spcBef>
                <a:spcPts val="0"/>
              </a:spcBef>
              <a:buNone/>
              <a:defRPr sz="2300" b="0" i="0" cap="all">
                <a:solidFill>
                  <a:schemeClr val="bg1"/>
                </a:solidFill>
                <a:latin typeface="Arial Narrow"/>
                <a:cs typeface="Arial Narrow"/>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ga-IE" dirty="0"/>
              <a:t>SECTION SUB </a:t>
            </a:r>
            <a:br>
              <a:rPr lang="ga-IE" dirty="0"/>
            </a:br>
            <a:r>
              <a:rPr lang="ga-IE" dirty="0"/>
              <a:t>HEADING</a:t>
            </a:r>
            <a:endParaRPr lang="en-US" dirty="0"/>
          </a:p>
        </p:txBody>
      </p:sp>
      <p:sp>
        <p:nvSpPr>
          <p:cNvPr id="6" name="Text Placeholder 5"/>
          <p:cNvSpPr>
            <a:spLocks noGrp="1"/>
          </p:cNvSpPr>
          <p:nvPr>
            <p:ph type="body" sz="quarter" idx="10" hasCustomPrompt="1"/>
          </p:nvPr>
        </p:nvSpPr>
        <p:spPr>
          <a:xfrm>
            <a:off x="685800" y="5791200"/>
            <a:ext cx="7543800" cy="533400"/>
          </a:xfrm>
        </p:spPr>
        <p:txBody>
          <a:bodyPr lIns="0" tIns="0" rIns="0" bIns="0">
            <a:noAutofit/>
          </a:bodyPr>
          <a:lstStyle>
            <a:lvl1pPr marL="0" indent="0">
              <a:lnSpc>
                <a:spcPts val="1600"/>
              </a:lnSpc>
              <a:spcBef>
                <a:spcPts val="0"/>
              </a:spcBef>
              <a:buNone/>
              <a:defRPr sz="1500" b="0" i="0">
                <a:solidFill>
                  <a:schemeClr val="bg1"/>
                </a:solidFill>
                <a:latin typeface="Arial Narrow"/>
                <a:cs typeface="Arial Narrow"/>
              </a:defRPr>
            </a:lvl1pPr>
            <a:lvl2pPr>
              <a:defRPr sz="1800" b="0" i="0">
                <a:solidFill>
                  <a:schemeClr val="bg1"/>
                </a:solidFill>
                <a:latin typeface="Arial Narrow"/>
                <a:cs typeface="Arial Narrow"/>
              </a:defRPr>
            </a:lvl2pPr>
            <a:lvl3pPr>
              <a:defRPr sz="1800" b="0" i="0">
                <a:solidFill>
                  <a:schemeClr val="bg1"/>
                </a:solidFill>
                <a:latin typeface="Arial Narrow"/>
                <a:cs typeface="Arial Narrow"/>
              </a:defRPr>
            </a:lvl3pPr>
            <a:lvl4pPr>
              <a:defRPr sz="1800" b="0" i="0">
                <a:solidFill>
                  <a:schemeClr val="bg1"/>
                </a:solidFill>
                <a:latin typeface="Arial Narrow"/>
                <a:cs typeface="Arial Narrow"/>
              </a:defRPr>
            </a:lvl4pPr>
            <a:lvl5pPr>
              <a:defRPr sz="1800" b="0" i="0">
                <a:solidFill>
                  <a:schemeClr val="bg1"/>
                </a:solidFill>
                <a:latin typeface="Arial Narrow"/>
                <a:cs typeface="Arial Narrow"/>
              </a:defRPr>
            </a:lvl5pPr>
          </a:lstStyle>
          <a:p>
            <a:pPr lvl="0"/>
            <a:r>
              <a:rPr lang="ga-IE" dirty="0"/>
              <a:t>Presenter Name</a:t>
            </a:r>
          </a:p>
          <a:p>
            <a:pPr lvl="0"/>
            <a:r>
              <a:rPr lang="ga-IE" dirty="0"/>
              <a:t>Presenter Title</a:t>
            </a:r>
            <a:endParaRPr lang="en-US" dirty="0"/>
          </a:p>
        </p:txBody>
      </p:sp>
      <p:cxnSp>
        <p:nvCxnSpPr>
          <p:cNvPr id="18" name="Straight Connector 17"/>
          <p:cNvCxnSpPr/>
          <p:nvPr userDrawn="1"/>
        </p:nvCxnSpPr>
        <p:spPr>
          <a:xfrm>
            <a:off x="685800" y="4724400"/>
            <a:ext cx="7620000" cy="1588"/>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a:off x="685800" y="5637212"/>
            <a:ext cx="7620000" cy="1588"/>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3581404"/>
            <a:ext cx="7543800" cy="1384301"/>
          </a:xfrm>
        </p:spPr>
        <p:txBody>
          <a:bodyPr lIns="0" tIns="0" rIns="0" bIns="0" anchor="t">
            <a:noAutofit/>
            <a:scene3d>
              <a:camera prst="orthographicFront">
                <a:rot lat="0" lon="0" rev="0"/>
              </a:camera>
              <a:lightRig rig="threePt" dir="t"/>
            </a:scene3d>
          </a:bodyPr>
          <a:lstStyle>
            <a:lvl1pPr algn="l">
              <a:lnSpc>
                <a:spcPts val="4800"/>
              </a:lnSpc>
              <a:defRPr sz="4800" b="0" i="0" cap="all">
                <a:ln>
                  <a:solidFill>
                    <a:schemeClr val="bg1">
                      <a:alpha val="0"/>
                    </a:schemeClr>
                  </a:solidFill>
                </a:ln>
                <a:solidFill>
                  <a:schemeClr val="bg1"/>
                </a:solidFill>
                <a:latin typeface="Arial Narrow Bold"/>
                <a:cs typeface="Arial Narrow Bold"/>
              </a:defRPr>
            </a:lvl1pPr>
          </a:lstStyle>
          <a:p>
            <a:r>
              <a:rPr lang="ga-IE" dirty="0"/>
              <a:t>PRESENTATION </a:t>
            </a:r>
            <a:br>
              <a:rPr lang="ga-IE" dirty="0"/>
            </a:br>
            <a:r>
              <a:rPr lang="ga-IE" dirty="0"/>
              <a:t>HEADING</a:t>
            </a:r>
            <a:endParaRPr lang="en-US" dirty="0"/>
          </a:p>
        </p:txBody>
      </p:sp>
      <p:sp>
        <p:nvSpPr>
          <p:cNvPr id="3" name="Subtitle 2"/>
          <p:cNvSpPr>
            <a:spLocks noGrp="1"/>
          </p:cNvSpPr>
          <p:nvPr>
            <p:ph type="subTitle" idx="1" hasCustomPrompt="1"/>
          </p:nvPr>
        </p:nvSpPr>
        <p:spPr>
          <a:xfrm>
            <a:off x="685800" y="5130000"/>
            <a:ext cx="7543800" cy="326158"/>
          </a:xfrm>
        </p:spPr>
        <p:txBody>
          <a:bodyPr wrap="square" lIns="0" tIns="0" rIns="0" bIns="0" anchor="t">
            <a:spAutoFit/>
          </a:bodyPr>
          <a:lstStyle>
            <a:lvl1pPr marL="0" indent="0" algn="l">
              <a:lnSpc>
                <a:spcPts val="2500"/>
              </a:lnSpc>
              <a:spcBef>
                <a:spcPts val="0"/>
              </a:spcBef>
              <a:buNone/>
              <a:defRPr sz="2300" b="0" i="0" cap="all">
                <a:solidFill>
                  <a:schemeClr val="bg1"/>
                </a:solidFill>
                <a:latin typeface="Arial Narrow"/>
                <a:cs typeface="Arial Narrow"/>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ga-IE" dirty="0"/>
              <a:t>HEADING</a:t>
            </a:r>
            <a:endParaRPr lang="en-US" dirty="0"/>
          </a:p>
        </p:txBody>
      </p:sp>
      <p:sp>
        <p:nvSpPr>
          <p:cNvPr id="6" name="Text Placeholder 5"/>
          <p:cNvSpPr>
            <a:spLocks noGrp="1"/>
          </p:cNvSpPr>
          <p:nvPr>
            <p:ph type="body" sz="quarter" idx="10" hasCustomPrompt="1"/>
          </p:nvPr>
        </p:nvSpPr>
        <p:spPr>
          <a:xfrm>
            <a:off x="685800" y="5791200"/>
            <a:ext cx="7543800" cy="533400"/>
          </a:xfrm>
        </p:spPr>
        <p:txBody>
          <a:bodyPr lIns="0" tIns="0" rIns="0" bIns="0">
            <a:noAutofit/>
          </a:bodyPr>
          <a:lstStyle>
            <a:lvl1pPr marL="0" indent="0">
              <a:lnSpc>
                <a:spcPts val="1600"/>
              </a:lnSpc>
              <a:spcBef>
                <a:spcPts val="0"/>
              </a:spcBef>
              <a:buNone/>
              <a:defRPr sz="1500" b="0" i="0">
                <a:solidFill>
                  <a:schemeClr val="bg1"/>
                </a:solidFill>
                <a:latin typeface="Arial Narrow"/>
                <a:cs typeface="Arial Narrow"/>
              </a:defRPr>
            </a:lvl1pPr>
            <a:lvl2pPr>
              <a:defRPr sz="1800" b="0" i="0">
                <a:solidFill>
                  <a:schemeClr val="bg1"/>
                </a:solidFill>
                <a:latin typeface="Arial Narrow"/>
                <a:cs typeface="Arial Narrow"/>
              </a:defRPr>
            </a:lvl2pPr>
            <a:lvl3pPr>
              <a:defRPr sz="1800" b="0" i="0">
                <a:solidFill>
                  <a:schemeClr val="bg1"/>
                </a:solidFill>
                <a:latin typeface="Arial Narrow"/>
                <a:cs typeface="Arial Narrow"/>
              </a:defRPr>
            </a:lvl3pPr>
            <a:lvl4pPr>
              <a:defRPr sz="1800" b="0" i="0">
                <a:solidFill>
                  <a:schemeClr val="bg1"/>
                </a:solidFill>
                <a:latin typeface="Arial Narrow"/>
                <a:cs typeface="Arial Narrow"/>
              </a:defRPr>
            </a:lvl4pPr>
            <a:lvl5pPr>
              <a:defRPr sz="1800" b="0" i="0">
                <a:solidFill>
                  <a:schemeClr val="bg1"/>
                </a:solidFill>
                <a:latin typeface="Arial Narrow"/>
                <a:cs typeface="Arial Narrow"/>
              </a:defRPr>
            </a:lvl5pPr>
          </a:lstStyle>
          <a:p>
            <a:pPr lvl="0"/>
            <a:r>
              <a:rPr lang="ga-IE" dirty="0"/>
              <a:t>Presenter Name</a:t>
            </a:r>
          </a:p>
          <a:p>
            <a:pPr lvl="0"/>
            <a:r>
              <a:rPr lang="ga-IE" dirty="0"/>
              <a:t>Presenter Title</a:t>
            </a:r>
            <a:endParaRPr lang="en-US" dirty="0"/>
          </a:p>
        </p:txBody>
      </p:sp>
      <p:cxnSp>
        <p:nvCxnSpPr>
          <p:cNvPr id="18" name="Straight Connector 17"/>
          <p:cNvCxnSpPr/>
          <p:nvPr userDrawn="1"/>
        </p:nvCxnSpPr>
        <p:spPr>
          <a:xfrm>
            <a:off x="685800" y="5007842"/>
            <a:ext cx="7620000" cy="1588"/>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a:off x="685800" y="5637212"/>
            <a:ext cx="7620000" cy="1588"/>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Picture Placeholder 2"/>
          <p:cNvSpPr>
            <a:spLocks noGrp="1"/>
          </p:cNvSpPr>
          <p:nvPr>
            <p:ph type="pic" idx="20"/>
          </p:nvPr>
        </p:nvSpPr>
        <p:spPr>
          <a:xfrm>
            <a:off x="540001" y="1651000"/>
            <a:ext cx="8057900" cy="38735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9" name="Text Placeholder 3"/>
          <p:cNvSpPr>
            <a:spLocks noGrp="1"/>
          </p:cNvSpPr>
          <p:nvPr>
            <p:ph type="body" sz="half" idx="17"/>
          </p:nvPr>
        </p:nvSpPr>
        <p:spPr>
          <a:xfrm>
            <a:off x="540000" y="5613400"/>
            <a:ext cx="8120700" cy="609600"/>
          </a:xfrm>
          <a:prstGeom prst="rect">
            <a:avLst/>
          </a:prstGeom>
        </p:spPr>
        <p:txBody>
          <a:bodyPr lIns="0" tIns="0" rIns="0" bIns="0"/>
          <a:lstStyle>
            <a:lvl1pPr marL="0" indent="0">
              <a:buNone/>
              <a:defRPr sz="1200">
                <a:solidFill>
                  <a:schemeClr val="accent6">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dirty="0"/>
              <a:t>Click to edit Master text styles</a:t>
            </a:r>
          </a:p>
        </p:txBody>
      </p:sp>
      <p:sp>
        <p:nvSpPr>
          <p:cNvPr id="13" name="Title Placeholder 1"/>
          <p:cNvSpPr>
            <a:spLocks noGrp="1"/>
          </p:cNvSpPr>
          <p:nvPr>
            <p:ph type="title"/>
          </p:nvPr>
        </p:nvSpPr>
        <p:spPr>
          <a:xfrm>
            <a:off x="540000" y="571500"/>
            <a:ext cx="6337300" cy="795338"/>
          </a:xfrm>
          <a:prstGeom prst="rect">
            <a:avLst/>
          </a:prstGeom>
        </p:spPr>
        <p:txBody>
          <a:bodyPr vert="horz" lIns="0" tIns="0" rIns="0" bIns="0" rtlCol="0" anchor="ctr">
            <a:normAutofit/>
          </a:bodyPr>
          <a:lstStyle>
            <a:lvl1pPr>
              <a:defRPr>
                <a:solidFill>
                  <a:srgbClr val="00ABE2"/>
                </a:solidFill>
              </a:defRPr>
            </a:lvl1pPr>
          </a:lstStyle>
          <a:p>
            <a:r>
              <a:rPr lang="ga-IE" dirty="0"/>
              <a:t>Click to edit Master title style</a:t>
            </a:r>
            <a:endParaRPr lang="en-US" dirty="0"/>
          </a:p>
        </p:txBody>
      </p:sp>
      <p:cxnSp>
        <p:nvCxnSpPr>
          <p:cNvPr id="14" name="Straight Connector 13"/>
          <p:cNvCxnSpPr/>
          <p:nvPr userDrawn="1"/>
        </p:nvCxnSpPr>
        <p:spPr>
          <a:xfrm>
            <a:off x="540000" y="608012"/>
            <a:ext cx="5436000" cy="1588"/>
          </a:xfrm>
          <a:prstGeom prst="line">
            <a:avLst/>
          </a:prstGeom>
          <a:ln>
            <a:solidFill>
              <a:srgbClr val="00ABE2"/>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a:off x="540000" y="1331912"/>
            <a:ext cx="5436000" cy="1588"/>
          </a:xfrm>
          <a:prstGeom prst="line">
            <a:avLst/>
          </a:prstGeom>
          <a:ln>
            <a:solidFill>
              <a:srgbClr val="00ABE2"/>
            </a:solidFill>
          </a:ln>
          <a:effectLst/>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15" name="Picture Placeholder 2"/>
          <p:cNvSpPr>
            <a:spLocks noGrp="1"/>
          </p:cNvSpPr>
          <p:nvPr>
            <p:ph type="pic" idx="16"/>
          </p:nvPr>
        </p:nvSpPr>
        <p:spPr>
          <a:xfrm>
            <a:off x="5667500" y="1651000"/>
            <a:ext cx="2930400" cy="42552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6" name="Text Placeholder 3"/>
          <p:cNvSpPr>
            <a:spLocks noGrp="1"/>
          </p:cNvSpPr>
          <p:nvPr>
            <p:ph type="body" sz="half" idx="17"/>
          </p:nvPr>
        </p:nvSpPr>
        <p:spPr>
          <a:xfrm>
            <a:off x="540000" y="5346700"/>
            <a:ext cx="4921000" cy="571500"/>
          </a:xfrm>
          <a:prstGeom prst="rect">
            <a:avLst/>
          </a:prstGeom>
        </p:spPr>
        <p:txBody>
          <a:bodyPr lIns="0" tIns="0" bIns="0"/>
          <a:lstStyle>
            <a:lvl1pPr marL="0" indent="0">
              <a:buNone/>
              <a:defRPr sz="1200">
                <a:solidFill>
                  <a:schemeClr val="accent6">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dirty="0"/>
              <a:t>Click to edit Master text styles</a:t>
            </a:r>
          </a:p>
        </p:txBody>
      </p:sp>
      <p:sp>
        <p:nvSpPr>
          <p:cNvPr id="9" name="Content Placeholder 2"/>
          <p:cNvSpPr>
            <a:spLocks noGrp="1"/>
          </p:cNvSpPr>
          <p:nvPr>
            <p:ph idx="1"/>
          </p:nvPr>
        </p:nvSpPr>
        <p:spPr>
          <a:xfrm>
            <a:off x="540000" y="1651002"/>
            <a:ext cx="4921000" cy="355599"/>
          </a:xfrm>
          <a:prstGeom prst="rect">
            <a:avLst/>
          </a:prstGeom>
        </p:spPr>
        <p:txBody>
          <a:bodyPr lIns="0" tIns="0" rIns="0" bIns="0">
            <a:normAutofit/>
          </a:bodyPr>
          <a:lstStyle>
            <a:lvl1pPr marL="180000" indent="-180000">
              <a:buSzPct val="100000"/>
              <a:buFontTx/>
              <a:buNone/>
              <a:defRPr sz="1900">
                <a:solidFill>
                  <a:srgbClr val="00ABE2"/>
                </a:solidFill>
              </a:defRPr>
            </a:lvl1pPr>
            <a:lvl2pPr>
              <a:buNone/>
              <a:defRPr sz="1400"/>
            </a:lvl2pPr>
          </a:lstStyle>
          <a:p>
            <a:pPr lvl="0"/>
            <a:r>
              <a:rPr lang="ga-IE" dirty="0"/>
              <a:t>Click to edit Master text styles</a:t>
            </a:r>
          </a:p>
        </p:txBody>
      </p:sp>
      <p:sp>
        <p:nvSpPr>
          <p:cNvPr id="8" name="Content Placeholder 2"/>
          <p:cNvSpPr>
            <a:spLocks noGrp="1"/>
          </p:cNvSpPr>
          <p:nvPr>
            <p:ph idx="20"/>
          </p:nvPr>
        </p:nvSpPr>
        <p:spPr>
          <a:xfrm>
            <a:off x="540000" y="2133600"/>
            <a:ext cx="4921000" cy="3022600"/>
          </a:xfrm>
          <a:prstGeom prst="rect">
            <a:avLst/>
          </a:prstGeom>
        </p:spPr>
        <p:txBody>
          <a:bodyPr lIns="0" tIns="0" rIns="0" bIns="0"/>
          <a:lstStyle>
            <a:lvl1pPr marL="0" indent="0" algn="l">
              <a:buSzPct val="100000"/>
              <a:buFont typeface="Arial"/>
              <a:buNone/>
              <a:defRPr sz="1900">
                <a:solidFill>
                  <a:srgbClr val="002C44"/>
                </a:solidFill>
              </a:defRPr>
            </a:lvl1pPr>
            <a:lvl2pPr>
              <a:buNone/>
              <a:defRPr sz="1400"/>
            </a:lvl2pPr>
          </a:lstStyle>
          <a:p>
            <a:pPr lvl="0"/>
            <a:r>
              <a:rPr lang="ga-IE" dirty="0"/>
              <a:t>Click to edit Master text styles</a:t>
            </a:r>
          </a:p>
          <a:p>
            <a:pPr lvl="0"/>
            <a:r>
              <a:rPr lang="ga-IE" dirty="0"/>
              <a:t>Second level</a:t>
            </a:r>
          </a:p>
        </p:txBody>
      </p:sp>
      <p:sp>
        <p:nvSpPr>
          <p:cNvPr id="13" name="Title Placeholder 1"/>
          <p:cNvSpPr>
            <a:spLocks noGrp="1"/>
          </p:cNvSpPr>
          <p:nvPr>
            <p:ph type="title"/>
          </p:nvPr>
        </p:nvSpPr>
        <p:spPr>
          <a:xfrm>
            <a:off x="540000" y="571500"/>
            <a:ext cx="6337300" cy="795338"/>
          </a:xfrm>
          <a:prstGeom prst="rect">
            <a:avLst/>
          </a:prstGeom>
        </p:spPr>
        <p:txBody>
          <a:bodyPr vert="horz" lIns="0" tIns="0" rIns="0" bIns="0" rtlCol="0" anchor="ctr">
            <a:normAutofit/>
          </a:bodyPr>
          <a:lstStyle>
            <a:lvl1pPr>
              <a:defRPr>
                <a:solidFill>
                  <a:srgbClr val="00ABE2"/>
                </a:solidFill>
              </a:defRPr>
            </a:lvl1pPr>
          </a:lstStyle>
          <a:p>
            <a:r>
              <a:rPr lang="ga-IE" dirty="0"/>
              <a:t>Click to edit Master title style</a:t>
            </a:r>
            <a:endParaRPr lang="en-US" dirty="0"/>
          </a:p>
        </p:txBody>
      </p:sp>
      <p:cxnSp>
        <p:nvCxnSpPr>
          <p:cNvPr id="14" name="Straight Connector 13"/>
          <p:cNvCxnSpPr/>
          <p:nvPr userDrawn="1"/>
        </p:nvCxnSpPr>
        <p:spPr>
          <a:xfrm>
            <a:off x="540000" y="608012"/>
            <a:ext cx="5436000" cy="1588"/>
          </a:xfrm>
          <a:prstGeom prst="line">
            <a:avLst/>
          </a:prstGeom>
          <a:ln>
            <a:solidFill>
              <a:srgbClr val="00ABE2"/>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a:off x="540000" y="1331912"/>
            <a:ext cx="5436000" cy="1588"/>
          </a:xfrm>
          <a:prstGeom prst="line">
            <a:avLst/>
          </a:prstGeom>
          <a:ln>
            <a:solidFill>
              <a:srgbClr val="00ABE2"/>
            </a:solidFill>
          </a:ln>
          <a:effectLst/>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Picture with Caption">
    <p:spTree>
      <p:nvGrpSpPr>
        <p:cNvPr id="1" name=""/>
        <p:cNvGrpSpPr/>
        <p:nvPr/>
      </p:nvGrpSpPr>
      <p:grpSpPr>
        <a:xfrm>
          <a:off x="0" y="0"/>
          <a:ext cx="0" cy="0"/>
          <a:chOff x="0" y="0"/>
          <a:chExt cx="0" cy="0"/>
        </a:xfrm>
      </p:grpSpPr>
      <p:sp>
        <p:nvSpPr>
          <p:cNvPr id="8" name="Content Placeholder 2"/>
          <p:cNvSpPr>
            <a:spLocks noGrp="1"/>
          </p:cNvSpPr>
          <p:nvPr>
            <p:ph idx="20"/>
          </p:nvPr>
        </p:nvSpPr>
        <p:spPr>
          <a:xfrm>
            <a:off x="3276601" y="1651002"/>
            <a:ext cx="5321300" cy="3911599"/>
          </a:xfrm>
          <a:prstGeom prst="rect">
            <a:avLst/>
          </a:prstGeom>
        </p:spPr>
        <p:txBody>
          <a:bodyPr lIns="0" tIns="0" bIns="0"/>
          <a:lstStyle>
            <a:lvl1pPr marL="180000" indent="-180000" algn="l">
              <a:buClr>
                <a:srgbClr val="00ABE2"/>
              </a:buClr>
              <a:buSzPct val="100000"/>
              <a:buFont typeface="Arial"/>
              <a:buChar char="•"/>
              <a:defRPr sz="1900">
                <a:solidFill>
                  <a:srgbClr val="002C44"/>
                </a:solidFill>
              </a:defRPr>
            </a:lvl1pPr>
            <a:lvl2pPr>
              <a:buNone/>
              <a:defRPr sz="1400"/>
            </a:lvl2pPr>
          </a:lstStyle>
          <a:p>
            <a:pPr lvl="0"/>
            <a:r>
              <a:rPr lang="ga-IE" dirty="0"/>
              <a:t>Click to edit Master text styles</a:t>
            </a:r>
          </a:p>
          <a:p>
            <a:pPr lvl="0"/>
            <a:r>
              <a:rPr lang="ga-IE" dirty="0"/>
              <a:t>Second level</a:t>
            </a:r>
          </a:p>
        </p:txBody>
      </p:sp>
      <p:sp>
        <p:nvSpPr>
          <p:cNvPr id="10" name="Content Placeholder 2"/>
          <p:cNvSpPr>
            <a:spLocks noGrp="1"/>
          </p:cNvSpPr>
          <p:nvPr>
            <p:ph idx="21"/>
          </p:nvPr>
        </p:nvSpPr>
        <p:spPr>
          <a:xfrm>
            <a:off x="540000" y="1651000"/>
            <a:ext cx="2520000" cy="3898900"/>
          </a:xfrm>
          <a:prstGeom prst="rect">
            <a:avLst/>
          </a:prstGeom>
        </p:spPr>
        <p:txBody>
          <a:bodyPr lIns="0" tIns="0" rIns="0" bIns="0">
            <a:noAutofit/>
          </a:bodyPr>
          <a:lstStyle>
            <a:lvl1pPr marL="0" indent="0" algn="l">
              <a:buSzPct val="100000"/>
              <a:buFontTx/>
              <a:buNone/>
              <a:defRPr sz="2200" b="0" i="0">
                <a:solidFill>
                  <a:srgbClr val="00ABE2"/>
                </a:solidFill>
                <a:latin typeface="Arial Narrow Bold"/>
                <a:cs typeface="Arial Narrow Bold"/>
              </a:defRPr>
            </a:lvl1pPr>
            <a:lvl2pPr>
              <a:buNone/>
              <a:defRPr sz="1400"/>
            </a:lvl2pPr>
          </a:lstStyle>
          <a:p>
            <a:pPr lvl="0"/>
            <a:r>
              <a:rPr lang="ga-IE" dirty="0"/>
              <a:t>Click to edit Master text styles</a:t>
            </a:r>
          </a:p>
        </p:txBody>
      </p:sp>
      <p:sp>
        <p:nvSpPr>
          <p:cNvPr id="7" name="Title Placeholder 1"/>
          <p:cNvSpPr>
            <a:spLocks noGrp="1"/>
          </p:cNvSpPr>
          <p:nvPr>
            <p:ph type="title"/>
          </p:nvPr>
        </p:nvSpPr>
        <p:spPr>
          <a:xfrm>
            <a:off x="540000" y="571500"/>
            <a:ext cx="6337300" cy="795338"/>
          </a:xfrm>
          <a:prstGeom prst="rect">
            <a:avLst/>
          </a:prstGeom>
        </p:spPr>
        <p:txBody>
          <a:bodyPr vert="horz" lIns="0" tIns="0" rIns="0" bIns="0" rtlCol="0" anchor="ctr">
            <a:normAutofit/>
          </a:bodyPr>
          <a:lstStyle>
            <a:lvl1pPr>
              <a:defRPr>
                <a:solidFill>
                  <a:srgbClr val="00ABE2"/>
                </a:solidFill>
              </a:defRPr>
            </a:lvl1pPr>
          </a:lstStyle>
          <a:p>
            <a:r>
              <a:rPr lang="ga-IE" dirty="0"/>
              <a:t>Click to edit Master title style</a:t>
            </a:r>
            <a:endParaRPr lang="en-US" dirty="0"/>
          </a:p>
        </p:txBody>
      </p:sp>
      <p:cxnSp>
        <p:nvCxnSpPr>
          <p:cNvPr id="9" name="Straight Connector 8"/>
          <p:cNvCxnSpPr/>
          <p:nvPr userDrawn="1"/>
        </p:nvCxnSpPr>
        <p:spPr>
          <a:xfrm>
            <a:off x="540000" y="608012"/>
            <a:ext cx="5436000" cy="1588"/>
          </a:xfrm>
          <a:prstGeom prst="line">
            <a:avLst/>
          </a:prstGeom>
          <a:ln>
            <a:solidFill>
              <a:srgbClr val="00ABE2"/>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userDrawn="1"/>
        </p:nvCxnSpPr>
        <p:spPr>
          <a:xfrm>
            <a:off x="540000" y="1331912"/>
            <a:ext cx="5436000" cy="1588"/>
          </a:xfrm>
          <a:prstGeom prst="line">
            <a:avLst/>
          </a:prstGeom>
          <a:ln>
            <a:solidFill>
              <a:srgbClr val="00ABE2"/>
            </a:solidFill>
          </a:ln>
          <a:effectLst/>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Picture with Caption">
    <p:spTree>
      <p:nvGrpSpPr>
        <p:cNvPr id="1" name=""/>
        <p:cNvGrpSpPr/>
        <p:nvPr/>
      </p:nvGrpSpPr>
      <p:grpSpPr>
        <a:xfrm>
          <a:off x="0" y="0"/>
          <a:ext cx="0" cy="0"/>
          <a:chOff x="0" y="0"/>
          <a:chExt cx="0" cy="0"/>
        </a:xfrm>
      </p:grpSpPr>
      <p:sp>
        <p:nvSpPr>
          <p:cNvPr id="10" name="Content Placeholder 2"/>
          <p:cNvSpPr>
            <a:spLocks noGrp="1"/>
          </p:cNvSpPr>
          <p:nvPr>
            <p:ph idx="21"/>
          </p:nvPr>
        </p:nvSpPr>
        <p:spPr>
          <a:xfrm>
            <a:off x="540000" y="1651000"/>
            <a:ext cx="2520000" cy="3937000"/>
          </a:xfrm>
          <a:prstGeom prst="rect">
            <a:avLst/>
          </a:prstGeom>
        </p:spPr>
        <p:txBody>
          <a:bodyPr lIns="0" tIns="0" rIns="0" bIns="0">
            <a:noAutofit/>
          </a:bodyPr>
          <a:lstStyle>
            <a:lvl1pPr marL="0" indent="0" algn="l">
              <a:buSzPct val="100000"/>
              <a:buFontTx/>
              <a:buNone/>
              <a:defRPr sz="2800" cap="all">
                <a:solidFill>
                  <a:srgbClr val="00ABE2"/>
                </a:solidFill>
                <a:latin typeface="Arial Narrow"/>
                <a:cs typeface="Arial Narrow"/>
              </a:defRPr>
            </a:lvl1pPr>
            <a:lvl2pPr>
              <a:buNone/>
              <a:defRPr sz="1400"/>
            </a:lvl2pPr>
          </a:lstStyle>
          <a:p>
            <a:pPr lvl="0"/>
            <a:r>
              <a:rPr lang="ga-IE" dirty="0"/>
              <a:t>Click to edit Master text styles</a:t>
            </a:r>
          </a:p>
        </p:txBody>
      </p:sp>
      <p:sp>
        <p:nvSpPr>
          <p:cNvPr id="14" name="Title Placeholder 1"/>
          <p:cNvSpPr>
            <a:spLocks noGrp="1"/>
          </p:cNvSpPr>
          <p:nvPr>
            <p:ph type="title"/>
          </p:nvPr>
        </p:nvSpPr>
        <p:spPr>
          <a:xfrm>
            <a:off x="540000" y="571500"/>
            <a:ext cx="6337300" cy="795338"/>
          </a:xfrm>
          <a:prstGeom prst="rect">
            <a:avLst/>
          </a:prstGeom>
        </p:spPr>
        <p:txBody>
          <a:bodyPr vert="horz" lIns="0" tIns="0" rIns="0" bIns="0" rtlCol="0" anchor="ctr">
            <a:normAutofit/>
          </a:bodyPr>
          <a:lstStyle>
            <a:lvl1pPr>
              <a:defRPr>
                <a:solidFill>
                  <a:srgbClr val="00ABE2"/>
                </a:solidFill>
              </a:defRPr>
            </a:lvl1pPr>
          </a:lstStyle>
          <a:p>
            <a:r>
              <a:rPr lang="ga-IE" dirty="0"/>
              <a:t>Click to edit Master title style</a:t>
            </a:r>
            <a:endParaRPr lang="en-US" dirty="0"/>
          </a:p>
        </p:txBody>
      </p:sp>
      <p:cxnSp>
        <p:nvCxnSpPr>
          <p:cNvPr id="15" name="Straight Connector 14"/>
          <p:cNvCxnSpPr/>
          <p:nvPr userDrawn="1"/>
        </p:nvCxnSpPr>
        <p:spPr>
          <a:xfrm>
            <a:off x="540000" y="608012"/>
            <a:ext cx="5436000" cy="1588"/>
          </a:xfrm>
          <a:prstGeom prst="line">
            <a:avLst/>
          </a:prstGeom>
          <a:ln>
            <a:solidFill>
              <a:srgbClr val="00ABE2"/>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a:off x="540000" y="1331912"/>
            <a:ext cx="5436000" cy="1588"/>
          </a:xfrm>
          <a:prstGeom prst="line">
            <a:avLst/>
          </a:prstGeom>
          <a:ln>
            <a:solidFill>
              <a:srgbClr val="00ABE2"/>
            </a:solidFill>
          </a:ln>
          <a:effectLst/>
        </p:spPr>
        <p:style>
          <a:lnRef idx="2">
            <a:schemeClr val="accent1"/>
          </a:lnRef>
          <a:fillRef idx="0">
            <a:schemeClr val="accent1"/>
          </a:fillRef>
          <a:effectRef idx="1">
            <a:schemeClr val="accent1"/>
          </a:effectRef>
          <a:fontRef idx="minor">
            <a:schemeClr val="tx1"/>
          </a:fontRef>
        </p:style>
      </p:cxnSp>
      <p:sp>
        <p:nvSpPr>
          <p:cNvPr id="11" name="Content Placeholder 2"/>
          <p:cNvSpPr>
            <a:spLocks noGrp="1"/>
          </p:cNvSpPr>
          <p:nvPr>
            <p:ph idx="20"/>
          </p:nvPr>
        </p:nvSpPr>
        <p:spPr>
          <a:xfrm>
            <a:off x="3276601" y="1651002"/>
            <a:ext cx="5321300" cy="3911599"/>
          </a:xfrm>
          <a:prstGeom prst="rect">
            <a:avLst/>
          </a:prstGeom>
        </p:spPr>
        <p:txBody>
          <a:bodyPr lIns="0" tIns="0" bIns="0"/>
          <a:lstStyle>
            <a:lvl1pPr marL="180000" indent="-180000" algn="l">
              <a:buClr>
                <a:srgbClr val="00ABE2"/>
              </a:buClr>
              <a:buSzPct val="100000"/>
              <a:buFont typeface="Arial"/>
              <a:buChar char="•"/>
              <a:defRPr sz="1900">
                <a:solidFill>
                  <a:srgbClr val="002C44"/>
                </a:solidFill>
              </a:defRPr>
            </a:lvl1pPr>
            <a:lvl2pPr>
              <a:buNone/>
              <a:defRPr sz="1400"/>
            </a:lvl2pPr>
          </a:lstStyle>
          <a:p>
            <a:pPr lvl="0"/>
            <a:r>
              <a:rPr lang="ga-IE" dirty="0"/>
              <a:t>Click to edit Master text styles</a:t>
            </a:r>
          </a:p>
          <a:p>
            <a:pPr lvl="0"/>
            <a:r>
              <a:rPr lang="ga-IE" dirty="0"/>
              <a:t>Second level</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sk-SK"/>
              <a:t>Upravte štýly predlohy textu</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Upravte štýl predlohy podnadpisov</a:t>
            </a:r>
            <a:endParaRPr lang="en-US" dirty="0"/>
          </a:p>
        </p:txBody>
      </p:sp>
      <p:sp>
        <p:nvSpPr>
          <p:cNvPr id="4" name="Date Placeholder 3"/>
          <p:cNvSpPr>
            <a:spLocks noGrp="1"/>
          </p:cNvSpPr>
          <p:nvPr>
            <p:ph type="dt" sz="half" idx="10"/>
          </p:nvPr>
        </p:nvSpPr>
        <p:spPr/>
        <p:txBody>
          <a:bodyPr/>
          <a:lstStyle/>
          <a:p>
            <a:fld id="{AF8DD645-B9B4-46EE-B031-35C24A448A04}" type="datetimeFigureOut">
              <a:rPr lang="en-US" smtClean="0"/>
              <a:t>3/30/2017</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998011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Upravte štýly predlohy textu</a:t>
            </a:r>
            <a:endParaRPr lang="en-US" dirty="0"/>
          </a:p>
        </p:txBody>
      </p:sp>
      <p:sp>
        <p:nvSpPr>
          <p:cNvPr id="3" name="Content Placeholder 2"/>
          <p:cNvSpPr>
            <a:spLocks noGrp="1"/>
          </p:cNvSpPr>
          <p:nvPr>
            <p:ph idx="1"/>
          </p:nvPr>
        </p:nvSpPr>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91F1A9F6-89D2-5246-A080-431BB3D29305}" type="datetimeFigureOut">
              <a:rPr lang="en-US" smtClean="0"/>
              <a:pPr/>
              <a:t>3/30/2017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203F28-1B1F-534F-BB84-634DA4517032}" type="slidenum">
              <a:rPr lang="en-US" smtClean="0"/>
              <a:pPr/>
              <a:t>‹#›</a:t>
            </a:fld>
            <a:endParaRPr lang="en-US"/>
          </a:p>
        </p:txBody>
      </p:sp>
    </p:spTree>
    <p:extLst>
      <p:ext uri="{BB962C8B-B14F-4D97-AF65-F5344CB8AC3E}">
        <p14:creationId xmlns:p14="http://schemas.microsoft.com/office/powerpoint/2010/main" val="4035474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3"/>
            <a:ext cx="7886700" cy="2852737"/>
          </a:xfrm>
        </p:spPr>
        <p:txBody>
          <a:bodyPr anchor="b"/>
          <a:lstStyle>
            <a:lvl1pPr>
              <a:defRPr sz="6000"/>
            </a:lvl1pPr>
          </a:lstStyle>
          <a:p>
            <a:r>
              <a:rPr lang="sk-SK"/>
              <a:t>Upravte štýly predlohy textu</a:t>
            </a:r>
            <a:endParaRPr lang="en-US" dirty="0"/>
          </a:p>
        </p:txBody>
      </p:sp>
      <p:sp>
        <p:nvSpPr>
          <p:cNvPr id="3" name="Text Placeholder 2"/>
          <p:cNvSpPr>
            <a:spLocks noGrp="1"/>
          </p:cNvSpPr>
          <p:nvPr>
            <p:ph type="body" idx="1"/>
          </p:nvPr>
        </p:nvSpPr>
        <p:spPr>
          <a:xfrm>
            <a:off x="623888" y="4589468"/>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Upravte štýl predlohy textu.</a:t>
            </a:r>
          </a:p>
        </p:txBody>
      </p:sp>
      <p:sp>
        <p:nvSpPr>
          <p:cNvPr id="4" name="Date Placeholder 3"/>
          <p:cNvSpPr>
            <a:spLocks noGrp="1"/>
          </p:cNvSpPr>
          <p:nvPr>
            <p:ph type="dt" sz="half" idx="10"/>
          </p:nvPr>
        </p:nvSpPr>
        <p:spPr/>
        <p:txBody>
          <a:bodyPr/>
          <a:lstStyle/>
          <a:p>
            <a:fld id="{D2434F47-3A99-4701-A7D9-FE6C4D9DA92E}" type="datetimeFigureOut">
              <a:rPr lang="en-US" smtClean="0"/>
              <a:t>3/30/2017</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209806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Upravte štýly predlohy textu</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99E62588-EC5C-453B-A942-AA1C7EFEEF33}" type="datetimeFigureOut">
              <a:rPr lang="en-US" smtClean="0"/>
              <a:t>3/30/2017</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457256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9"/>
            <a:ext cx="7886700" cy="1325563"/>
          </a:xfrm>
        </p:spPr>
        <p:txBody>
          <a:bodyPr/>
          <a:lstStyle/>
          <a:p>
            <a:r>
              <a:rPr lang="sk-SK"/>
              <a:t>Upravte štýly predlohy textu</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4" name="Content Placeholder 3"/>
          <p:cNvSpPr>
            <a:spLocks noGrp="1"/>
          </p:cNvSpPr>
          <p:nvPr>
            <p:ph sz="half" idx="2"/>
          </p:nvPr>
        </p:nvSpPr>
        <p:spPr>
          <a:xfrm>
            <a:off x="629842" y="2505075"/>
            <a:ext cx="3868340" cy="3684588"/>
          </a:xfrm>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6" name="Content Placeholder 5"/>
          <p:cNvSpPr>
            <a:spLocks noGrp="1"/>
          </p:cNvSpPr>
          <p:nvPr>
            <p:ph sz="quarter" idx="4"/>
          </p:nvPr>
        </p:nvSpPr>
        <p:spPr>
          <a:xfrm>
            <a:off x="4629152" y="2505075"/>
            <a:ext cx="3887391" cy="3684588"/>
          </a:xfrm>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22D5D575-BDA5-4AAF-81DC-5D38C213A391}" type="datetimeFigureOut">
              <a:rPr lang="en-US" smtClean="0"/>
              <a:t>3/30/2017</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38481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Upravte štýly predlohy textu</a:t>
            </a:r>
            <a:endParaRPr lang="en-US" dirty="0"/>
          </a:p>
        </p:txBody>
      </p:sp>
      <p:sp>
        <p:nvSpPr>
          <p:cNvPr id="3" name="Date Placeholder 2"/>
          <p:cNvSpPr>
            <a:spLocks noGrp="1"/>
          </p:cNvSpPr>
          <p:nvPr>
            <p:ph type="dt" sz="half" idx="10"/>
          </p:nvPr>
        </p:nvSpPr>
        <p:spPr/>
        <p:txBody>
          <a:bodyPr/>
          <a:lstStyle/>
          <a:p>
            <a:fld id="{48F9C5B0-21BA-48EA-B067-5E37072B4F18}" type="datetimeFigureOut">
              <a:rPr lang="en-US" smtClean="0"/>
              <a:t>3/30/2017</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316391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B959AD-49F4-478E-A013-BE606CDD1B41}" type="datetimeFigureOut">
              <a:rPr lang="en-US" smtClean="0"/>
              <a:t>3/30/2017</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01041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sk-SK"/>
              <a:t>Upravte štýly predlohy textu</a:t>
            </a:r>
            <a:endParaRPr lang="en-US" dirty="0"/>
          </a:p>
        </p:txBody>
      </p:sp>
      <p:sp>
        <p:nvSpPr>
          <p:cNvPr id="3" name="Content Placeholder 2"/>
          <p:cNvSpPr>
            <a:spLocks noGrp="1"/>
          </p:cNvSpPr>
          <p:nvPr>
            <p:ph idx="1"/>
          </p:nvPr>
        </p:nvSpPr>
        <p:spPr>
          <a:xfrm>
            <a:off x="3887391" y="987430"/>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Upravte štýl predlohy textu.</a:t>
            </a:r>
          </a:p>
        </p:txBody>
      </p:sp>
      <p:sp>
        <p:nvSpPr>
          <p:cNvPr id="5" name="Date Placeholder 4"/>
          <p:cNvSpPr>
            <a:spLocks noGrp="1"/>
          </p:cNvSpPr>
          <p:nvPr>
            <p:ph type="dt" sz="half" idx="10"/>
          </p:nvPr>
        </p:nvSpPr>
        <p:spPr/>
        <p:txBody>
          <a:bodyPr/>
          <a:lstStyle/>
          <a:p>
            <a:fld id="{9755E8D2-BCEE-4D3D-AE6D-93BD204BAD0C}" type="datetimeFigureOut">
              <a:rPr lang="en-US" smtClean="0"/>
              <a:t>3/30/2017</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953831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sk-SK"/>
              <a:t>Upravte štýly predlohy textu</a:t>
            </a:r>
            <a:endParaRPr lang="en-US" dirty="0"/>
          </a:p>
        </p:txBody>
      </p:sp>
      <p:sp>
        <p:nvSpPr>
          <p:cNvPr id="3" name="Picture Placeholder 2"/>
          <p:cNvSpPr>
            <a:spLocks noGrp="1" noChangeAspect="1"/>
          </p:cNvSpPr>
          <p:nvPr>
            <p:ph type="pic" idx="1"/>
          </p:nvPr>
        </p:nvSpPr>
        <p:spPr>
          <a:xfrm>
            <a:off x="3887391" y="987430"/>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k-SK"/>
              <a:t>Ak chcete pridať obrázok, kliknite na ikonu</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Upravte štýl predlohy textu.</a:t>
            </a:r>
          </a:p>
        </p:txBody>
      </p:sp>
      <p:sp>
        <p:nvSpPr>
          <p:cNvPr id="5" name="Date Placeholder 4"/>
          <p:cNvSpPr>
            <a:spLocks noGrp="1"/>
          </p:cNvSpPr>
          <p:nvPr>
            <p:ph type="dt" sz="half" idx="10"/>
          </p:nvPr>
        </p:nvSpPr>
        <p:spPr/>
        <p:txBody>
          <a:bodyPr/>
          <a:lstStyle/>
          <a:p>
            <a:fld id="{0BBF110E-D48F-4A61-BE6D-11D38A61FE05}" type="datetimeFigureOut">
              <a:rPr lang="en-US" smtClean="0"/>
              <a:t>3/30/2017</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209095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Upravte štýly predlohy textu</a:t>
            </a:r>
            <a:endParaRPr lang="en-US" dirty="0"/>
          </a:p>
        </p:txBody>
      </p:sp>
      <p:sp>
        <p:nvSpPr>
          <p:cNvPr id="3" name="Vertical Text Placeholder 2"/>
          <p:cNvSpPr>
            <a:spLocks noGrp="1"/>
          </p:cNvSpPr>
          <p:nvPr>
            <p:ph type="body" orient="vert" idx="1"/>
          </p:nvPr>
        </p:nvSpPr>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1F1580A0-ED6C-4884-9FFE-87471827F59A}" type="datetimeFigureOut">
              <a:rPr lang="en-US" smtClean="0"/>
              <a:t>3/30/2017</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918485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sk-SK"/>
              <a:t>Upravte štýly predlohy textu</a:t>
            </a:r>
            <a:endParaRPr lang="en-US" dirty="0"/>
          </a:p>
        </p:txBody>
      </p:sp>
      <p:sp>
        <p:nvSpPr>
          <p:cNvPr id="3" name="Vertical Text Placeholder 2"/>
          <p:cNvSpPr>
            <a:spLocks noGrp="1"/>
          </p:cNvSpPr>
          <p:nvPr>
            <p:ph type="body" orient="vert" idx="1"/>
          </p:nvPr>
        </p:nvSpPr>
        <p:spPr>
          <a:xfrm>
            <a:off x="628652" y="365125"/>
            <a:ext cx="5800725" cy="5811838"/>
          </a:xfrm>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29474D98-3273-47CE-B312-A00AAFA2779F}" type="datetimeFigureOut">
              <a:rPr lang="en-US" smtClean="0"/>
              <a:t>3/30/2017</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234856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5_Picture with Caption">
    <p:spTree>
      <p:nvGrpSpPr>
        <p:cNvPr id="1" name=""/>
        <p:cNvGrpSpPr/>
        <p:nvPr/>
      </p:nvGrpSpPr>
      <p:grpSpPr>
        <a:xfrm>
          <a:off x="0" y="0"/>
          <a:ext cx="0" cy="0"/>
          <a:chOff x="0" y="0"/>
          <a:chExt cx="0" cy="0"/>
        </a:xfrm>
      </p:grpSpPr>
      <p:sp>
        <p:nvSpPr>
          <p:cNvPr id="10" name="Content Placeholder 2"/>
          <p:cNvSpPr>
            <a:spLocks noGrp="1"/>
          </p:cNvSpPr>
          <p:nvPr>
            <p:ph idx="21"/>
          </p:nvPr>
        </p:nvSpPr>
        <p:spPr>
          <a:xfrm>
            <a:off x="540000" y="1651000"/>
            <a:ext cx="2520000" cy="3937000"/>
          </a:xfrm>
          <a:prstGeom prst="rect">
            <a:avLst/>
          </a:prstGeom>
        </p:spPr>
        <p:txBody>
          <a:bodyPr lIns="0" tIns="0" rIns="0" bIns="0">
            <a:noAutofit/>
          </a:bodyPr>
          <a:lstStyle>
            <a:lvl1pPr marL="0" indent="0" algn="l">
              <a:buSzPct val="100000"/>
              <a:buFontTx/>
              <a:buNone/>
              <a:defRPr sz="2800" cap="all">
                <a:solidFill>
                  <a:srgbClr val="00ABE2"/>
                </a:solidFill>
                <a:latin typeface="Arial Narrow"/>
                <a:cs typeface="Arial Narrow"/>
              </a:defRPr>
            </a:lvl1pPr>
            <a:lvl2pPr>
              <a:buNone/>
              <a:defRPr sz="1400"/>
            </a:lvl2pPr>
          </a:lstStyle>
          <a:p>
            <a:pPr lvl="0"/>
            <a:r>
              <a:rPr lang="ga-IE" dirty="0"/>
              <a:t>Click to edit Master text styles</a:t>
            </a:r>
          </a:p>
        </p:txBody>
      </p:sp>
      <p:sp>
        <p:nvSpPr>
          <p:cNvPr id="14" name="Title Placeholder 1"/>
          <p:cNvSpPr>
            <a:spLocks noGrp="1"/>
          </p:cNvSpPr>
          <p:nvPr>
            <p:ph type="title"/>
          </p:nvPr>
        </p:nvSpPr>
        <p:spPr>
          <a:xfrm>
            <a:off x="540000" y="571500"/>
            <a:ext cx="6337300" cy="795338"/>
          </a:xfrm>
          <a:prstGeom prst="rect">
            <a:avLst/>
          </a:prstGeom>
        </p:spPr>
        <p:txBody>
          <a:bodyPr vert="horz" lIns="0" tIns="0" rIns="0" bIns="0" rtlCol="0" anchor="ctr">
            <a:normAutofit/>
          </a:bodyPr>
          <a:lstStyle>
            <a:lvl1pPr>
              <a:defRPr>
                <a:solidFill>
                  <a:srgbClr val="00ABE2"/>
                </a:solidFill>
              </a:defRPr>
            </a:lvl1pPr>
          </a:lstStyle>
          <a:p>
            <a:r>
              <a:rPr lang="ga-IE" dirty="0"/>
              <a:t>Click to edit Master title style</a:t>
            </a:r>
            <a:endParaRPr lang="en-US" dirty="0"/>
          </a:p>
        </p:txBody>
      </p:sp>
      <p:cxnSp>
        <p:nvCxnSpPr>
          <p:cNvPr id="15" name="Straight Connector 14"/>
          <p:cNvCxnSpPr/>
          <p:nvPr userDrawn="1"/>
        </p:nvCxnSpPr>
        <p:spPr>
          <a:xfrm>
            <a:off x="540000" y="608012"/>
            <a:ext cx="5436000" cy="1588"/>
          </a:xfrm>
          <a:prstGeom prst="line">
            <a:avLst/>
          </a:prstGeom>
          <a:ln>
            <a:solidFill>
              <a:srgbClr val="00ABE2"/>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a:off x="540000" y="1331912"/>
            <a:ext cx="5436000" cy="1588"/>
          </a:xfrm>
          <a:prstGeom prst="line">
            <a:avLst/>
          </a:prstGeom>
          <a:ln>
            <a:solidFill>
              <a:srgbClr val="00ABE2"/>
            </a:solidFill>
          </a:ln>
          <a:effectLst/>
        </p:spPr>
        <p:style>
          <a:lnRef idx="2">
            <a:schemeClr val="accent1"/>
          </a:lnRef>
          <a:fillRef idx="0">
            <a:schemeClr val="accent1"/>
          </a:fillRef>
          <a:effectRef idx="1">
            <a:schemeClr val="accent1"/>
          </a:effectRef>
          <a:fontRef idx="minor">
            <a:schemeClr val="tx1"/>
          </a:fontRef>
        </p:style>
      </p:cxnSp>
      <p:sp>
        <p:nvSpPr>
          <p:cNvPr id="11" name="Content Placeholder 2"/>
          <p:cNvSpPr>
            <a:spLocks noGrp="1"/>
          </p:cNvSpPr>
          <p:nvPr>
            <p:ph idx="20"/>
          </p:nvPr>
        </p:nvSpPr>
        <p:spPr>
          <a:xfrm>
            <a:off x="3276601" y="1651002"/>
            <a:ext cx="5321300" cy="3911599"/>
          </a:xfrm>
          <a:prstGeom prst="rect">
            <a:avLst/>
          </a:prstGeom>
        </p:spPr>
        <p:txBody>
          <a:bodyPr lIns="0" tIns="0" bIns="0"/>
          <a:lstStyle>
            <a:lvl1pPr marL="180000" indent="-180000" algn="l">
              <a:buClr>
                <a:srgbClr val="00ABE2"/>
              </a:buClr>
              <a:buSzPct val="100000"/>
              <a:buFont typeface="Arial"/>
              <a:buChar char="•"/>
              <a:defRPr sz="1900">
                <a:solidFill>
                  <a:srgbClr val="002C44"/>
                </a:solidFill>
              </a:defRPr>
            </a:lvl1pPr>
            <a:lvl2pPr>
              <a:buNone/>
              <a:defRPr sz="1400"/>
            </a:lvl2pPr>
          </a:lstStyle>
          <a:p>
            <a:pPr lvl="0"/>
            <a:r>
              <a:rPr lang="ga-IE" dirty="0"/>
              <a:t>Click to edit Master text styles</a:t>
            </a:r>
          </a:p>
          <a:p>
            <a:pPr lvl="0"/>
            <a:r>
              <a:rPr lang="ga-IE" dirty="0"/>
              <a:t>Second level</a:t>
            </a:r>
          </a:p>
        </p:txBody>
      </p:sp>
    </p:spTree>
    <p:extLst>
      <p:ext uri="{BB962C8B-B14F-4D97-AF65-F5344CB8AC3E}">
        <p14:creationId xmlns:p14="http://schemas.microsoft.com/office/powerpoint/2010/main" val="13666711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
        <p:nvSpPr>
          <p:cNvPr id="6" name="Picture Placeholder 2"/>
          <p:cNvSpPr>
            <a:spLocks noGrp="1"/>
          </p:cNvSpPr>
          <p:nvPr>
            <p:ph type="pic" idx="20"/>
          </p:nvPr>
        </p:nvSpPr>
        <p:spPr>
          <a:xfrm>
            <a:off x="540000" y="1651000"/>
            <a:ext cx="8057900" cy="38735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9" name="Text Placeholder 3"/>
          <p:cNvSpPr>
            <a:spLocks noGrp="1"/>
          </p:cNvSpPr>
          <p:nvPr>
            <p:ph type="body" sz="half" idx="17"/>
          </p:nvPr>
        </p:nvSpPr>
        <p:spPr>
          <a:xfrm>
            <a:off x="540000" y="5613400"/>
            <a:ext cx="8120700" cy="609600"/>
          </a:xfrm>
          <a:prstGeom prst="rect">
            <a:avLst/>
          </a:prstGeom>
        </p:spPr>
        <p:txBody>
          <a:bodyPr lIns="0" tIns="0" rIns="0" bIns="0"/>
          <a:lstStyle>
            <a:lvl1pPr marL="0" indent="0">
              <a:buNone/>
              <a:defRPr sz="1200">
                <a:solidFill>
                  <a:schemeClr val="accent6">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dirty="0"/>
              <a:t>Click to edit Master text styles</a:t>
            </a:r>
          </a:p>
        </p:txBody>
      </p:sp>
      <p:sp>
        <p:nvSpPr>
          <p:cNvPr id="13" name="Title Placeholder 1"/>
          <p:cNvSpPr>
            <a:spLocks noGrp="1"/>
          </p:cNvSpPr>
          <p:nvPr>
            <p:ph type="title"/>
          </p:nvPr>
        </p:nvSpPr>
        <p:spPr>
          <a:xfrm>
            <a:off x="540000" y="571500"/>
            <a:ext cx="6337300" cy="795338"/>
          </a:xfrm>
          <a:prstGeom prst="rect">
            <a:avLst/>
          </a:prstGeom>
        </p:spPr>
        <p:txBody>
          <a:bodyPr vert="horz" lIns="0" tIns="0" rIns="0" bIns="0" rtlCol="0" anchor="ctr">
            <a:normAutofit/>
          </a:bodyPr>
          <a:lstStyle>
            <a:lvl1pPr>
              <a:defRPr>
                <a:solidFill>
                  <a:srgbClr val="00ABE2"/>
                </a:solidFill>
              </a:defRPr>
            </a:lvl1pPr>
          </a:lstStyle>
          <a:p>
            <a:r>
              <a:rPr lang="ga-IE" dirty="0"/>
              <a:t>Click to edit Master title style</a:t>
            </a:r>
            <a:endParaRPr lang="en-US" dirty="0"/>
          </a:p>
        </p:txBody>
      </p:sp>
      <p:cxnSp>
        <p:nvCxnSpPr>
          <p:cNvPr id="14" name="Straight Connector 13"/>
          <p:cNvCxnSpPr/>
          <p:nvPr userDrawn="1"/>
        </p:nvCxnSpPr>
        <p:spPr>
          <a:xfrm>
            <a:off x="540000" y="608012"/>
            <a:ext cx="5436000" cy="1588"/>
          </a:xfrm>
          <a:prstGeom prst="line">
            <a:avLst/>
          </a:prstGeom>
          <a:ln>
            <a:solidFill>
              <a:srgbClr val="00ABE2"/>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a:off x="540000" y="1331912"/>
            <a:ext cx="5436000" cy="1588"/>
          </a:xfrm>
          <a:prstGeom prst="line">
            <a:avLst/>
          </a:prstGeom>
          <a:ln>
            <a:solidFill>
              <a:srgbClr val="00ABE2"/>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79728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2705101"/>
            <a:ext cx="7543800" cy="1955800"/>
          </a:xfrm>
        </p:spPr>
        <p:txBody>
          <a:bodyPr lIns="0" tIns="0" rIns="0" bIns="0" anchor="t">
            <a:noAutofit/>
            <a:scene3d>
              <a:camera prst="orthographicFront">
                <a:rot lat="0" lon="0" rev="0"/>
              </a:camera>
              <a:lightRig rig="threePt" dir="t"/>
            </a:scene3d>
          </a:bodyPr>
          <a:lstStyle>
            <a:lvl1pPr algn="l">
              <a:lnSpc>
                <a:spcPts val="4800"/>
              </a:lnSpc>
              <a:defRPr sz="4800" b="0" i="0" cap="all">
                <a:ln>
                  <a:solidFill>
                    <a:schemeClr val="bg1">
                      <a:alpha val="0"/>
                    </a:schemeClr>
                  </a:solidFill>
                </a:ln>
                <a:solidFill>
                  <a:schemeClr val="bg1"/>
                </a:solidFill>
                <a:latin typeface="Arial Narrow Bold"/>
                <a:cs typeface="Arial Narrow Bold"/>
              </a:defRPr>
            </a:lvl1pPr>
          </a:lstStyle>
          <a:p>
            <a:r>
              <a:rPr lang="ga-IE" dirty="0"/>
              <a:t>MAIN</a:t>
            </a:r>
            <a:br>
              <a:rPr lang="ga-IE" dirty="0"/>
            </a:br>
            <a:r>
              <a:rPr lang="ga-IE" dirty="0"/>
              <a:t>PRESENTATION </a:t>
            </a:r>
            <a:br>
              <a:rPr lang="ga-IE" dirty="0"/>
            </a:br>
            <a:r>
              <a:rPr lang="ga-IE" dirty="0"/>
              <a:t>HEADING</a:t>
            </a:r>
            <a:endParaRPr lang="en-US" dirty="0"/>
          </a:p>
        </p:txBody>
      </p:sp>
      <p:sp>
        <p:nvSpPr>
          <p:cNvPr id="3" name="Subtitle 2"/>
          <p:cNvSpPr>
            <a:spLocks noGrp="1"/>
          </p:cNvSpPr>
          <p:nvPr>
            <p:ph type="subTitle" idx="1" hasCustomPrompt="1"/>
          </p:nvPr>
        </p:nvSpPr>
        <p:spPr>
          <a:xfrm>
            <a:off x="685800" y="4839642"/>
            <a:ext cx="7543800" cy="646758"/>
          </a:xfrm>
        </p:spPr>
        <p:txBody>
          <a:bodyPr wrap="square" lIns="0" tIns="0" rIns="0" bIns="0" anchor="t">
            <a:spAutoFit/>
          </a:bodyPr>
          <a:lstStyle>
            <a:lvl1pPr marL="0" indent="0" algn="l">
              <a:lnSpc>
                <a:spcPts val="2500"/>
              </a:lnSpc>
              <a:spcBef>
                <a:spcPts val="0"/>
              </a:spcBef>
              <a:buNone/>
              <a:defRPr sz="2300" b="0" i="0" cap="all">
                <a:solidFill>
                  <a:schemeClr val="bg1"/>
                </a:solidFill>
                <a:latin typeface="Arial Narrow"/>
                <a:cs typeface="Arial Narrow"/>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ga-IE" dirty="0"/>
              <a:t>SECTION SUB </a:t>
            </a:r>
            <a:br>
              <a:rPr lang="ga-IE" dirty="0"/>
            </a:br>
            <a:r>
              <a:rPr lang="ga-IE" dirty="0"/>
              <a:t>HEADING</a:t>
            </a:r>
            <a:endParaRPr lang="en-US" dirty="0"/>
          </a:p>
        </p:txBody>
      </p:sp>
      <p:sp>
        <p:nvSpPr>
          <p:cNvPr id="6" name="Text Placeholder 5"/>
          <p:cNvSpPr>
            <a:spLocks noGrp="1"/>
          </p:cNvSpPr>
          <p:nvPr>
            <p:ph type="body" sz="quarter" idx="10" hasCustomPrompt="1"/>
          </p:nvPr>
        </p:nvSpPr>
        <p:spPr>
          <a:xfrm>
            <a:off x="685800" y="5791200"/>
            <a:ext cx="7543800" cy="533400"/>
          </a:xfrm>
        </p:spPr>
        <p:txBody>
          <a:bodyPr lIns="0" tIns="0" rIns="0" bIns="0">
            <a:noAutofit/>
          </a:bodyPr>
          <a:lstStyle>
            <a:lvl1pPr marL="0" indent="0">
              <a:lnSpc>
                <a:spcPts val="1600"/>
              </a:lnSpc>
              <a:spcBef>
                <a:spcPts val="0"/>
              </a:spcBef>
              <a:buNone/>
              <a:defRPr sz="1500" b="0" i="0">
                <a:solidFill>
                  <a:schemeClr val="bg1"/>
                </a:solidFill>
                <a:latin typeface="Arial Narrow"/>
                <a:cs typeface="Arial Narrow"/>
              </a:defRPr>
            </a:lvl1pPr>
            <a:lvl2pPr>
              <a:defRPr sz="1800" b="0" i="0">
                <a:solidFill>
                  <a:schemeClr val="bg1"/>
                </a:solidFill>
                <a:latin typeface="Arial Narrow"/>
                <a:cs typeface="Arial Narrow"/>
              </a:defRPr>
            </a:lvl2pPr>
            <a:lvl3pPr>
              <a:defRPr sz="1800" b="0" i="0">
                <a:solidFill>
                  <a:schemeClr val="bg1"/>
                </a:solidFill>
                <a:latin typeface="Arial Narrow"/>
                <a:cs typeface="Arial Narrow"/>
              </a:defRPr>
            </a:lvl3pPr>
            <a:lvl4pPr>
              <a:defRPr sz="1800" b="0" i="0">
                <a:solidFill>
                  <a:schemeClr val="bg1"/>
                </a:solidFill>
                <a:latin typeface="Arial Narrow"/>
                <a:cs typeface="Arial Narrow"/>
              </a:defRPr>
            </a:lvl4pPr>
            <a:lvl5pPr>
              <a:defRPr sz="1800" b="0" i="0">
                <a:solidFill>
                  <a:schemeClr val="bg1"/>
                </a:solidFill>
                <a:latin typeface="Arial Narrow"/>
                <a:cs typeface="Arial Narrow"/>
              </a:defRPr>
            </a:lvl5pPr>
          </a:lstStyle>
          <a:p>
            <a:pPr lvl="0"/>
            <a:r>
              <a:rPr lang="ga-IE" dirty="0"/>
              <a:t>Presenter Name</a:t>
            </a:r>
          </a:p>
          <a:p>
            <a:pPr lvl="0"/>
            <a:r>
              <a:rPr lang="ga-IE" dirty="0"/>
              <a:t>Presenter Title</a:t>
            </a:r>
            <a:endParaRPr lang="en-US" dirty="0"/>
          </a:p>
        </p:txBody>
      </p:sp>
      <p:cxnSp>
        <p:nvCxnSpPr>
          <p:cNvPr id="18" name="Straight Connector 17"/>
          <p:cNvCxnSpPr/>
          <p:nvPr userDrawn="1"/>
        </p:nvCxnSpPr>
        <p:spPr>
          <a:xfrm>
            <a:off x="685800" y="4724400"/>
            <a:ext cx="7620000" cy="1588"/>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a:off x="685800" y="5637212"/>
            <a:ext cx="7620000" cy="1588"/>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504427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3581404"/>
            <a:ext cx="7543800" cy="1384301"/>
          </a:xfrm>
        </p:spPr>
        <p:txBody>
          <a:bodyPr lIns="0" tIns="0" rIns="0" bIns="0" anchor="t">
            <a:noAutofit/>
            <a:scene3d>
              <a:camera prst="orthographicFront">
                <a:rot lat="0" lon="0" rev="0"/>
              </a:camera>
              <a:lightRig rig="threePt" dir="t"/>
            </a:scene3d>
          </a:bodyPr>
          <a:lstStyle>
            <a:lvl1pPr algn="l">
              <a:lnSpc>
                <a:spcPts val="4800"/>
              </a:lnSpc>
              <a:defRPr sz="4800" b="0" i="0" cap="all">
                <a:ln>
                  <a:solidFill>
                    <a:schemeClr val="bg1">
                      <a:alpha val="0"/>
                    </a:schemeClr>
                  </a:solidFill>
                </a:ln>
                <a:solidFill>
                  <a:schemeClr val="bg1"/>
                </a:solidFill>
                <a:latin typeface="Arial Narrow Bold"/>
                <a:cs typeface="Arial Narrow Bold"/>
              </a:defRPr>
            </a:lvl1pPr>
          </a:lstStyle>
          <a:p>
            <a:r>
              <a:rPr lang="ga-IE" dirty="0"/>
              <a:t>PRESENTATION </a:t>
            </a:r>
            <a:br>
              <a:rPr lang="ga-IE" dirty="0"/>
            </a:br>
            <a:r>
              <a:rPr lang="ga-IE" dirty="0"/>
              <a:t>HEADING</a:t>
            </a:r>
            <a:endParaRPr lang="en-US" dirty="0"/>
          </a:p>
        </p:txBody>
      </p:sp>
      <p:sp>
        <p:nvSpPr>
          <p:cNvPr id="3" name="Subtitle 2"/>
          <p:cNvSpPr>
            <a:spLocks noGrp="1"/>
          </p:cNvSpPr>
          <p:nvPr>
            <p:ph type="subTitle" idx="1" hasCustomPrompt="1"/>
          </p:nvPr>
        </p:nvSpPr>
        <p:spPr>
          <a:xfrm>
            <a:off x="685800" y="5130000"/>
            <a:ext cx="7543800" cy="326158"/>
          </a:xfrm>
        </p:spPr>
        <p:txBody>
          <a:bodyPr wrap="square" lIns="0" tIns="0" rIns="0" bIns="0" anchor="t">
            <a:spAutoFit/>
          </a:bodyPr>
          <a:lstStyle>
            <a:lvl1pPr marL="0" indent="0" algn="l">
              <a:lnSpc>
                <a:spcPts val="2500"/>
              </a:lnSpc>
              <a:spcBef>
                <a:spcPts val="0"/>
              </a:spcBef>
              <a:buNone/>
              <a:defRPr sz="2300" b="0" i="0" cap="all">
                <a:solidFill>
                  <a:schemeClr val="bg1"/>
                </a:solidFill>
                <a:latin typeface="Arial Narrow"/>
                <a:cs typeface="Arial Narrow"/>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ga-IE" dirty="0"/>
              <a:t>HEADING</a:t>
            </a:r>
            <a:endParaRPr lang="en-US" dirty="0"/>
          </a:p>
        </p:txBody>
      </p:sp>
      <p:sp>
        <p:nvSpPr>
          <p:cNvPr id="6" name="Text Placeholder 5"/>
          <p:cNvSpPr>
            <a:spLocks noGrp="1"/>
          </p:cNvSpPr>
          <p:nvPr>
            <p:ph type="body" sz="quarter" idx="10" hasCustomPrompt="1"/>
          </p:nvPr>
        </p:nvSpPr>
        <p:spPr>
          <a:xfrm>
            <a:off x="685800" y="5791200"/>
            <a:ext cx="7543800" cy="533400"/>
          </a:xfrm>
        </p:spPr>
        <p:txBody>
          <a:bodyPr lIns="0" tIns="0" rIns="0" bIns="0">
            <a:noAutofit/>
          </a:bodyPr>
          <a:lstStyle>
            <a:lvl1pPr marL="0" indent="0">
              <a:lnSpc>
                <a:spcPts val="1600"/>
              </a:lnSpc>
              <a:spcBef>
                <a:spcPts val="0"/>
              </a:spcBef>
              <a:buNone/>
              <a:defRPr sz="1500" b="0" i="0">
                <a:solidFill>
                  <a:schemeClr val="bg1"/>
                </a:solidFill>
                <a:latin typeface="Arial Narrow"/>
                <a:cs typeface="Arial Narrow"/>
              </a:defRPr>
            </a:lvl1pPr>
            <a:lvl2pPr>
              <a:defRPr sz="1800" b="0" i="0">
                <a:solidFill>
                  <a:schemeClr val="bg1"/>
                </a:solidFill>
                <a:latin typeface="Arial Narrow"/>
                <a:cs typeface="Arial Narrow"/>
              </a:defRPr>
            </a:lvl2pPr>
            <a:lvl3pPr>
              <a:defRPr sz="1800" b="0" i="0">
                <a:solidFill>
                  <a:schemeClr val="bg1"/>
                </a:solidFill>
                <a:latin typeface="Arial Narrow"/>
                <a:cs typeface="Arial Narrow"/>
              </a:defRPr>
            </a:lvl3pPr>
            <a:lvl4pPr>
              <a:defRPr sz="1800" b="0" i="0">
                <a:solidFill>
                  <a:schemeClr val="bg1"/>
                </a:solidFill>
                <a:latin typeface="Arial Narrow"/>
                <a:cs typeface="Arial Narrow"/>
              </a:defRPr>
            </a:lvl4pPr>
            <a:lvl5pPr>
              <a:defRPr sz="1800" b="0" i="0">
                <a:solidFill>
                  <a:schemeClr val="bg1"/>
                </a:solidFill>
                <a:latin typeface="Arial Narrow"/>
                <a:cs typeface="Arial Narrow"/>
              </a:defRPr>
            </a:lvl5pPr>
          </a:lstStyle>
          <a:p>
            <a:pPr lvl="0"/>
            <a:r>
              <a:rPr lang="ga-IE" dirty="0"/>
              <a:t>Presenter Name</a:t>
            </a:r>
          </a:p>
          <a:p>
            <a:pPr lvl="0"/>
            <a:r>
              <a:rPr lang="ga-IE" dirty="0"/>
              <a:t>Presenter Title</a:t>
            </a:r>
            <a:endParaRPr lang="en-US" dirty="0"/>
          </a:p>
        </p:txBody>
      </p:sp>
      <p:cxnSp>
        <p:nvCxnSpPr>
          <p:cNvPr id="18" name="Straight Connector 17"/>
          <p:cNvCxnSpPr/>
          <p:nvPr userDrawn="1"/>
        </p:nvCxnSpPr>
        <p:spPr>
          <a:xfrm>
            <a:off x="685800" y="5007842"/>
            <a:ext cx="7620000" cy="1588"/>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a:off x="685800" y="5637212"/>
            <a:ext cx="7620000" cy="1588"/>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082210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827058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image" Target="../media/image2.png"/><Relationship Id="rId5" Type="http://schemas.openxmlformats.org/officeDocument/2006/relationships/theme" Target="../theme/theme2.xml"/><Relationship Id="rId4"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slideLayout" Target="../slideLayouts/slideLayout20.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slideLayout" Target="../slideLayouts/slideLayout19.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5" Type="http://schemas.openxmlformats.org/officeDocument/2006/relationships/image" Target="../media/image2.png"/><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5" Type="http://schemas.openxmlformats.org/officeDocument/2006/relationships/image" Target="../media/image1.png"/><Relationship Id="rId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4"/>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F1A9F6-89D2-5246-A080-431BB3D29305}" type="datetimeFigureOut">
              <a:rPr lang="en-US" smtClean="0"/>
              <a:pPr/>
              <a:t>3/30/2017</a:t>
            </a:fld>
            <a:endParaRPr lang="en-US"/>
          </a:p>
        </p:txBody>
      </p:sp>
      <p:sp>
        <p:nvSpPr>
          <p:cNvPr id="5" name="Footer Placeholder 4"/>
          <p:cNvSpPr>
            <a:spLocks noGrp="1"/>
          </p:cNvSpPr>
          <p:nvPr>
            <p:ph type="ftr" sz="quarter" idx="3"/>
          </p:nvPr>
        </p:nvSpPr>
        <p:spPr>
          <a:xfrm>
            <a:off x="3124200" y="6356354"/>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4"/>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203F28-1B1F-534F-BB84-634DA4517032}" type="slidenum">
              <a:rPr lang="en-US" smtClean="0"/>
              <a:pPr/>
              <a:t>‹#›</a:t>
            </a:fld>
            <a:endParaRPr lang="en-US"/>
          </a:p>
        </p:txBody>
      </p:sp>
      <p:pic>
        <p:nvPicPr>
          <p:cNvPr id="8" name="Picture 7" descr="section-screen300dpi.jpg"/>
          <p:cNvPicPr>
            <a:picLocks noChangeAspect="1"/>
          </p:cNvPicPr>
          <p:nvPr/>
        </p:nvPicPr>
        <p:blipFill>
          <a:blip r:embed="rId5"/>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Rectangle 1"/>
          <p:cNvSpPr/>
          <p:nvPr userDrawn="1"/>
        </p:nvSpPr>
        <p:spPr>
          <a:xfrm>
            <a:off x="0" y="6453336"/>
            <a:ext cx="9144000" cy="404664"/>
          </a:xfrm>
          <a:prstGeom prst="rect">
            <a:avLst/>
          </a:prstGeom>
          <a:solidFill>
            <a:srgbClr val="00002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pic>
        <p:nvPicPr>
          <p:cNvPr id="5" name="Picture 4" descr="powerpoint.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7236297" y="-27384"/>
            <a:ext cx="1727200" cy="1549400"/>
          </a:xfrm>
          <a:prstGeom prst="rect">
            <a:avLst/>
          </a:prstGeom>
        </p:spPr>
      </p:pic>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Lst>
  <p:txStyles>
    <p:titleStyle>
      <a:lvl1pPr algn="l" defTabSz="457200" rtl="0" eaLnBrk="1" latinLnBrk="0" hangingPunct="1">
        <a:spcBef>
          <a:spcPct val="0"/>
        </a:spcBef>
        <a:buNone/>
        <a:defRPr sz="3200" b="0" i="0" kern="1200" cap="all">
          <a:solidFill>
            <a:srgbClr val="00ABE2"/>
          </a:solidFill>
          <a:latin typeface="Arial Narrow Bold"/>
          <a:ea typeface="+mj-ea"/>
          <a:cs typeface="Arial Narrow Bold"/>
        </a:defRPr>
      </a:lvl1pPr>
    </p:titleStyle>
    <p:bodyStyle>
      <a:lvl1pPr marL="342900" indent="-342900" algn="l" defTabSz="457200" rtl="0" eaLnBrk="1" latinLnBrk="0" hangingPunct="1">
        <a:spcBef>
          <a:spcPct val="20000"/>
        </a:spcBef>
        <a:buFont typeface="Arial"/>
        <a:buChar char="•"/>
        <a:defRPr sz="19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9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9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9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9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sk-SK"/>
              <a:t>Upravte štýly predlohy textu</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628650" y="6356355"/>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F1A9F6-89D2-5246-A080-431BB3D29305}" type="datetimeFigureOut">
              <a:rPr lang="en-US" smtClean="0"/>
              <a:pPr/>
              <a:t>3/30/2017</a:t>
            </a:fld>
            <a:endParaRPr lang="en-US"/>
          </a:p>
        </p:txBody>
      </p:sp>
      <p:sp>
        <p:nvSpPr>
          <p:cNvPr id="5" name="Footer Placeholder 4"/>
          <p:cNvSpPr>
            <a:spLocks noGrp="1"/>
          </p:cNvSpPr>
          <p:nvPr>
            <p:ph type="ftr" sz="quarter" idx="3"/>
          </p:nvPr>
        </p:nvSpPr>
        <p:spPr>
          <a:xfrm>
            <a:off x="3028950" y="6356355"/>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5"/>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203F28-1B1F-534F-BB84-634DA4517032}" type="slidenum">
              <a:rPr lang="en-US" smtClean="0"/>
              <a:pPr/>
              <a:t>‹#›</a:t>
            </a:fld>
            <a:endParaRPr lang="en-US"/>
          </a:p>
        </p:txBody>
      </p:sp>
      <p:sp>
        <p:nvSpPr>
          <p:cNvPr id="7" name="Rectangle 1"/>
          <p:cNvSpPr/>
          <p:nvPr userDrawn="1"/>
        </p:nvSpPr>
        <p:spPr>
          <a:xfrm>
            <a:off x="0" y="6453336"/>
            <a:ext cx="9144000" cy="404664"/>
          </a:xfrm>
          <a:prstGeom prst="rect">
            <a:avLst/>
          </a:prstGeom>
          <a:solidFill>
            <a:srgbClr val="00002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pic>
        <p:nvPicPr>
          <p:cNvPr id="8" name="Picture 4" descr="powerpoint.png"/>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7236297" y="-27384"/>
            <a:ext cx="1727200" cy="1549400"/>
          </a:xfrm>
          <a:prstGeom prst="rect">
            <a:avLst/>
          </a:prstGeom>
        </p:spPr>
      </p:pic>
    </p:spTree>
    <p:extLst>
      <p:ext uri="{BB962C8B-B14F-4D97-AF65-F5344CB8AC3E}">
        <p14:creationId xmlns:p14="http://schemas.microsoft.com/office/powerpoint/2010/main" val="1552420593"/>
      </p:ext>
    </p:extLst>
  </p:cSld>
  <p:clrMap bg1="lt1" tx1="dk1" bg2="lt2" tx2="dk2" accent1="accent1" accent2="accent2" accent3="accent3" accent4="accent4" accent5="accent5" accent6="accent6" hlink="hlink" folHlink="folHlink"/>
  <p:sldLayoutIdLst>
    <p:sldLayoutId id="2147483818" r:id="rId1"/>
    <p:sldLayoutId id="2147483819" r:id="rId2"/>
    <p:sldLayoutId id="2147483820" r:id="rId3"/>
    <p:sldLayoutId id="2147483821" r:id="rId4"/>
    <p:sldLayoutId id="2147483822" r:id="rId5"/>
    <p:sldLayoutId id="2147483823" r:id="rId6"/>
    <p:sldLayoutId id="2147483824" r:id="rId7"/>
    <p:sldLayoutId id="2147483825" r:id="rId8"/>
    <p:sldLayoutId id="2147483826" r:id="rId9"/>
    <p:sldLayoutId id="2147483827" r:id="rId10"/>
    <p:sldLayoutId id="2147483828" r:id="rId11"/>
    <p:sldLayoutId id="2147483829" r:id="rId12"/>
    <p:sldLayoutId id="214748383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4"/>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srgbClr val="00003E">
                  <a:tint val="75000"/>
                </a:srgbClr>
              </a:solidFill>
            </a:endParaRPr>
          </a:p>
        </p:txBody>
      </p:sp>
      <p:sp>
        <p:nvSpPr>
          <p:cNvPr id="5" name="Footer Placeholder 4"/>
          <p:cNvSpPr>
            <a:spLocks noGrp="1"/>
          </p:cNvSpPr>
          <p:nvPr>
            <p:ph type="ftr" sz="quarter" idx="3"/>
          </p:nvPr>
        </p:nvSpPr>
        <p:spPr>
          <a:xfrm>
            <a:off x="3124200" y="6356354"/>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srgbClr val="00003E">
                  <a:tint val="75000"/>
                </a:srgbClr>
              </a:solidFill>
            </a:endParaRPr>
          </a:p>
        </p:txBody>
      </p:sp>
      <p:sp>
        <p:nvSpPr>
          <p:cNvPr id="6" name="Slide Number Placeholder 5"/>
          <p:cNvSpPr>
            <a:spLocks noGrp="1"/>
          </p:cNvSpPr>
          <p:nvPr>
            <p:ph type="sldNum" sz="quarter" idx="4"/>
          </p:nvPr>
        </p:nvSpPr>
        <p:spPr>
          <a:xfrm>
            <a:off x="6553200" y="6356354"/>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203F28-1B1F-534F-BB84-634DA4517032}" type="slidenum">
              <a:rPr lang="en-US" smtClean="0">
                <a:solidFill>
                  <a:srgbClr val="00003E">
                    <a:tint val="75000"/>
                  </a:srgbClr>
                </a:solidFill>
              </a:rPr>
              <a:pPr/>
              <a:t>‹#›</a:t>
            </a:fld>
            <a:endParaRPr lang="en-US">
              <a:solidFill>
                <a:srgbClr val="00003E">
                  <a:tint val="75000"/>
                </a:srgbClr>
              </a:solidFill>
            </a:endParaRPr>
          </a:p>
        </p:txBody>
      </p:sp>
      <p:pic>
        <p:nvPicPr>
          <p:cNvPr id="8" name="Picture 7" descr="section-screen300dpi.jpg"/>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845080914"/>
      </p:ext>
    </p:extLst>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hyperlink" Target="http://mesta2014.transparency.sk/sk/sets/mesta-2014" TargetMode="External"/><Relationship Id="rId7" Type="http://schemas.openxmlformats.org/officeDocument/2006/relationships/hyperlink" Target="http://nemocnice.ineko.sk/rebricky/2013/6.1|ALL|NONE|6.1,d" TargetMode="External"/><Relationship Id="rId2" Type="http://schemas.openxmlformats.org/officeDocument/2006/relationships/notesSlide" Target="../notesSlides/notesSlide3.xml"/><Relationship Id="rId1" Type="http://schemas.openxmlformats.org/officeDocument/2006/relationships/slideLayout" Target="../slideLayouts/slideLayout19.xml"/><Relationship Id="rId6" Type="http://schemas.openxmlformats.org/officeDocument/2006/relationships/hyperlink" Target="http://firmy.transparency.sk/transparency.php?l=en" TargetMode="External"/><Relationship Id="rId5" Type="http://schemas.openxmlformats.org/officeDocument/2006/relationships/hyperlink" Target="http://mesta2014.transparency.sk/en/sets/mesta-2014" TargetMode="Externa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1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3.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79512" y="188640"/>
            <a:ext cx="8784976" cy="64807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sp>
        <p:nvSpPr>
          <p:cNvPr id="2" name="Title 1"/>
          <p:cNvSpPr>
            <a:spLocks noGrp="1"/>
          </p:cNvSpPr>
          <p:nvPr>
            <p:ph type="ctrTitle"/>
          </p:nvPr>
        </p:nvSpPr>
        <p:spPr>
          <a:xfrm>
            <a:off x="827584" y="2420888"/>
            <a:ext cx="7732340" cy="1915220"/>
          </a:xfrm>
        </p:spPr>
        <p:txBody>
          <a:bodyPr/>
          <a:lstStyle/>
          <a:p>
            <a:pPr algn="ctr"/>
            <a:r>
              <a:rPr lang="en-GB" sz="4000" b="1" dirty="0"/>
              <a:t>how to Improve transparency level</a:t>
            </a:r>
            <a:r>
              <a:rPr lang="sk-SK" sz="4000" b="1" dirty="0"/>
              <a:t> in </a:t>
            </a:r>
            <a:r>
              <a:rPr lang="en-US" sz="4000" b="1" dirty="0"/>
              <a:t>municipalities</a:t>
            </a:r>
          </a:p>
        </p:txBody>
      </p:sp>
      <p:sp>
        <p:nvSpPr>
          <p:cNvPr id="3" name="Subtitle 2"/>
          <p:cNvSpPr>
            <a:spLocks noGrp="1"/>
          </p:cNvSpPr>
          <p:nvPr>
            <p:ph type="subTitle" idx="1"/>
          </p:nvPr>
        </p:nvSpPr>
        <p:spPr>
          <a:xfrm>
            <a:off x="685799" y="5155404"/>
            <a:ext cx="7839769" cy="961802"/>
          </a:xfrm>
          <a:ln>
            <a:noFill/>
          </a:ln>
        </p:spPr>
        <p:txBody>
          <a:bodyPr/>
          <a:lstStyle/>
          <a:p>
            <a:pPr algn="ctr"/>
            <a:r>
              <a:rPr lang="en-US" sz="2000" dirty="0"/>
              <a:t>Transparency rankings and Anticorruption strategies for Slovak municipalities</a:t>
            </a:r>
          </a:p>
          <a:p>
            <a:endParaRPr lang="en-US" sz="2200" dirty="0"/>
          </a:p>
        </p:txBody>
      </p:sp>
      <p:sp>
        <p:nvSpPr>
          <p:cNvPr id="4" name="Text Placeholder 3"/>
          <p:cNvSpPr>
            <a:spLocks noGrp="1"/>
          </p:cNvSpPr>
          <p:nvPr>
            <p:ph type="body" sz="quarter" idx="10"/>
          </p:nvPr>
        </p:nvSpPr>
        <p:spPr>
          <a:xfrm>
            <a:off x="683568" y="5949280"/>
            <a:ext cx="7472210" cy="291011"/>
          </a:xfrm>
        </p:spPr>
        <p:txBody>
          <a:bodyPr/>
          <a:lstStyle/>
          <a:p>
            <a:pPr algn="ctr"/>
            <a:r>
              <a:rPr lang="sk-SK" dirty="0"/>
              <a:t>Michal Piško, Transparency International Slovakia, </a:t>
            </a:r>
            <a:r>
              <a:rPr lang="en-GB" dirty="0"/>
              <a:t>March</a:t>
            </a:r>
            <a:r>
              <a:rPr lang="sk-SK" dirty="0"/>
              <a:t> 2017</a:t>
            </a:r>
          </a:p>
        </p:txBody>
      </p:sp>
      <p:cxnSp>
        <p:nvCxnSpPr>
          <p:cNvPr id="11" name="Straight Connector 10"/>
          <p:cNvCxnSpPr/>
          <p:nvPr/>
        </p:nvCxnSpPr>
        <p:spPr>
          <a:xfrm>
            <a:off x="683568" y="5013176"/>
            <a:ext cx="7848872" cy="0"/>
          </a:xfrm>
          <a:prstGeom prst="line">
            <a:avLst/>
          </a:prstGeom>
          <a:ln w="12700" cmpd="sng">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683568" y="5805264"/>
            <a:ext cx="7848872" cy="0"/>
          </a:xfrm>
          <a:prstGeom prst="line">
            <a:avLst/>
          </a:prstGeom>
          <a:ln w="12700" cmpd="sng">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5" name="Picture 4" descr="TIS_logo_white.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2160" y="692696"/>
            <a:ext cx="2581508" cy="1548904"/>
          </a:xfrm>
          <a:prstGeom prst="rect">
            <a:avLst/>
          </a:prstGeom>
        </p:spPr>
      </p:pic>
    </p:spTree>
    <p:extLst>
      <p:ext uri="{BB962C8B-B14F-4D97-AF65-F5344CB8AC3E}">
        <p14:creationId xmlns:p14="http://schemas.microsoft.com/office/powerpoint/2010/main" val="36715933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539552" y="548680"/>
            <a:ext cx="6337300" cy="795338"/>
          </a:xfrm>
        </p:spPr>
        <p:txBody>
          <a:bodyPr>
            <a:noAutofit/>
          </a:bodyPr>
          <a:lstStyle/>
          <a:p>
            <a:r>
              <a:rPr lang="en-GB" sz="4000" b="1" dirty="0"/>
              <a:t>THE MUNICIPAL PROGRAM</a:t>
            </a:r>
          </a:p>
        </p:txBody>
      </p:sp>
      <p:sp>
        <p:nvSpPr>
          <p:cNvPr id="8" name="Content Placeholder 7"/>
          <p:cNvSpPr>
            <a:spLocks noGrp="1"/>
          </p:cNvSpPr>
          <p:nvPr>
            <p:ph idx="20"/>
          </p:nvPr>
        </p:nvSpPr>
        <p:spPr>
          <a:xfrm>
            <a:off x="323528" y="1484784"/>
            <a:ext cx="8352928" cy="4680520"/>
          </a:xfrm>
        </p:spPr>
        <p:txBody>
          <a:bodyPr>
            <a:normAutofit fontScale="70000" lnSpcReduction="20000"/>
          </a:bodyPr>
          <a:lstStyle/>
          <a:p>
            <a:r>
              <a:rPr lang="en-GB" sz="2800" dirty="0"/>
              <a:t>TIS</a:t>
            </a:r>
            <a:r>
              <a:rPr lang="sk-SK" sz="2800" dirty="0"/>
              <a:t> </a:t>
            </a:r>
            <a:r>
              <a:rPr lang="en-GB" sz="2800" dirty="0"/>
              <a:t>founded in 1998</a:t>
            </a:r>
          </a:p>
          <a:p>
            <a:r>
              <a:rPr lang="en-GB" sz="2800" dirty="0"/>
              <a:t>Mission: to reduce corruption by increasing transparency and citizen involvement, strengthening of the processes  and reducing red tape</a:t>
            </a:r>
          </a:p>
          <a:p>
            <a:r>
              <a:rPr lang="en-GB" sz="2800" dirty="0"/>
              <a:t>Areas: health service, justice, public procurement, media, state-owned companies, municipalities, etc.   </a:t>
            </a:r>
          </a:p>
          <a:p>
            <a:endParaRPr lang="en-GB" sz="2800" dirty="0"/>
          </a:p>
          <a:p>
            <a:r>
              <a:rPr lang="en-GB" sz="2800" dirty="0"/>
              <a:t>Municipal program: </a:t>
            </a:r>
            <a:r>
              <a:rPr lang="en-GB" sz="2800" b="1" dirty="0"/>
              <a:t>Open local government</a:t>
            </a:r>
            <a:r>
              <a:rPr lang="sk-SK" sz="2800" b="1" dirty="0"/>
              <a:t> </a:t>
            </a:r>
          </a:p>
          <a:p>
            <a:r>
              <a:rPr lang="en-GB" sz="2800" dirty="0"/>
              <a:t>TI Slovakia involvement in local government</a:t>
            </a:r>
            <a:r>
              <a:rPr lang="sk-SK" sz="2800" dirty="0"/>
              <a:t>s</a:t>
            </a:r>
            <a:r>
              <a:rPr lang="en-GB" sz="2800" dirty="0"/>
              <a:t> since 1999 </a:t>
            </a:r>
          </a:p>
          <a:p>
            <a:endParaRPr lang="en-GB" sz="2800" dirty="0"/>
          </a:p>
          <a:p>
            <a:r>
              <a:rPr lang="en-GB" sz="2800" dirty="0"/>
              <a:t>Four pillars: </a:t>
            </a:r>
          </a:p>
          <a:p>
            <a:pPr lvl="1"/>
            <a:r>
              <a:rPr lang="en-GB" sz="2800" b="1" dirty="0">
                <a:solidFill>
                  <a:srgbClr val="002C44"/>
                </a:solidFill>
              </a:rPr>
              <a:t>Transparency rankings </a:t>
            </a:r>
            <a:r>
              <a:rPr lang="en-GB" sz="2800" dirty="0">
                <a:solidFill>
                  <a:srgbClr val="002C44"/>
                </a:solidFill>
              </a:rPr>
              <a:t>– measuring</a:t>
            </a:r>
          </a:p>
          <a:p>
            <a:pPr lvl="1"/>
            <a:r>
              <a:rPr lang="en-GB" sz="2800" b="1" dirty="0">
                <a:solidFill>
                  <a:srgbClr val="002C44"/>
                </a:solidFill>
              </a:rPr>
              <a:t>Watchdog</a:t>
            </a:r>
            <a:r>
              <a:rPr lang="en-GB" sz="2800" dirty="0">
                <a:solidFill>
                  <a:srgbClr val="002C44"/>
                </a:solidFill>
              </a:rPr>
              <a:t> – investigation</a:t>
            </a:r>
          </a:p>
          <a:p>
            <a:pPr lvl="1"/>
            <a:r>
              <a:rPr lang="en-GB" sz="2800" b="1" dirty="0">
                <a:solidFill>
                  <a:srgbClr val="002C44"/>
                </a:solidFill>
              </a:rPr>
              <a:t>Anticorruption strategies </a:t>
            </a:r>
            <a:r>
              <a:rPr lang="en-GB" sz="2800" dirty="0">
                <a:solidFill>
                  <a:srgbClr val="002C44"/>
                </a:solidFill>
              </a:rPr>
              <a:t>– cooperation </a:t>
            </a:r>
            <a:endParaRPr lang="sk-SK" sz="2800" dirty="0">
              <a:solidFill>
                <a:srgbClr val="002C44"/>
              </a:solidFill>
            </a:endParaRPr>
          </a:p>
          <a:p>
            <a:pPr lvl="1"/>
            <a:r>
              <a:rPr lang="en-GB" sz="2800" b="1" dirty="0">
                <a:solidFill>
                  <a:srgbClr val="002C44"/>
                </a:solidFill>
              </a:rPr>
              <a:t>Local activists networking </a:t>
            </a:r>
            <a:r>
              <a:rPr lang="en-GB" sz="2800" dirty="0">
                <a:solidFill>
                  <a:srgbClr val="002C44"/>
                </a:solidFill>
              </a:rPr>
              <a:t>- support</a:t>
            </a:r>
          </a:p>
          <a:p>
            <a:pPr lvl="1"/>
            <a:endParaRPr lang="en-GB" sz="2800" dirty="0">
              <a:solidFill>
                <a:srgbClr val="002C44"/>
              </a:solidFill>
            </a:endParaRPr>
          </a:p>
          <a:p>
            <a:pPr lvl="1"/>
            <a:r>
              <a:rPr lang="en-GB" sz="1900" dirty="0"/>
              <a:t>  </a:t>
            </a:r>
          </a:p>
          <a:p>
            <a:pPr algn="just"/>
            <a:endParaRPr lang="en-GB" dirty="0"/>
          </a:p>
        </p:txBody>
      </p:sp>
    </p:spTree>
    <p:extLst>
      <p:ext uri="{BB962C8B-B14F-4D97-AF65-F5344CB8AC3E}">
        <p14:creationId xmlns:p14="http://schemas.microsoft.com/office/powerpoint/2010/main" val="30980045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539552" y="548680"/>
            <a:ext cx="6337300" cy="795338"/>
          </a:xfrm>
        </p:spPr>
        <p:txBody>
          <a:bodyPr>
            <a:noAutofit/>
          </a:bodyPr>
          <a:lstStyle/>
          <a:p>
            <a:r>
              <a:rPr lang="sk-SK" sz="4000" b="1" dirty="0"/>
              <a:t>T</a:t>
            </a:r>
            <a:r>
              <a:rPr lang="en-GB" sz="4000" b="1" dirty="0"/>
              <a:t>RANSPARENCY RANKINGS</a:t>
            </a:r>
          </a:p>
        </p:txBody>
      </p:sp>
      <p:pic>
        <p:nvPicPr>
          <p:cNvPr id="3" name="Obrázok 2">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1556792"/>
            <a:ext cx="6408712" cy="4797584"/>
          </a:xfrm>
          <a:prstGeom prst="rect">
            <a:avLst/>
          </a:prstGeom>
        </p:spPr>
      </p:pic>
      <p:sp>
        <p:nvSpPr>
          <p:cNvPr id="6" name="Content Placeholder 4"/>
          <p:cNvSpPr txBox="1">
            <a:spLocks/>
          </p:cNvSpPr>
          <p:nvPr/>
        </p:nvSpPr>
        <p:spPr>
          <a:xfrm>
            <a:off x="6776665" y="1484784"/>
            <a:ext cx="2339632" cy="4941610"/>
          </a:xfrm>
          <a:prstGeom prst="rect">
            <a:avLst/>
          </a:prstGeom>
        </p:spPr>
        <p:txBody>
          <a:bodyPr/>
          <a:lstStyle>
            <a:lvl1pPr marL="0" indent="0" algn="l" defTabSz="457200" rtl="0" eaLnBrk="1" latinLnBrk="0" hangingPunct="1">
              <a:spcBef>
                <a:spcPct val="20000"/>
              </a:spcBef>
              <a:buFont typeface="Arial"/>
              <a:buNone/>
              <a:defRPr sz="3200"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800"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2400"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20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2000"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2000"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2000"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2000"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2000" kern="1200">
                <a:solidFill>
                  <a:schemeClr val="tx1"/>
                </a:solidFill>
                <a:latin typeface="+mn-lt"/>
                <a:ea typeface="+mn-ea"/>
                <a:cs typeface="+mn-cs"/>
              </a:defRPr>
            </a:lvl9pPr>
          </a:lstStyle>
          <a:p>
            <a:pPr marL="266700" indent="-266700">
              <a:buClr>
                <a:srgbClr val="00ABE2"/>
              </a:buClr>
              <a:buFont typeface="Arial"/>
              <a:buChar char="•"/>
            </a:pPr>
            <a:r>
              <a:rPr lang="en-US" sz="2200" dirty="0"/>
              <a:t>We elaborated </a:t>
            </a:r>
            <a:r>
              <a:rPr lang="sk-SK" sz="2200" dirty="0"/>
              <a:t>4</a:t>
            </a:r>
            <a:r>
              <a:rPr lang="en-US" sz="2200" b="1" dirty="0"/>
              <a:t> </a:t>
            </a:r>
            <a:r>
              <a:rPr lang="en-US" sz="2200" b="1" dirty="0">
                <a:hlinkClick r:id="rId5"/>
              </a:rPr>
              <a:t>rankings of 100 largest Slovak municipalities </a:t>
            </a:r>
            <a:r>
              <a:rPr lang="en-US" sz="2200" dirty="0"/>
              <a:t>(2010</a:t>
            </a:r>
            <a:r>
              <a:rPr lang="sk-SK" sz="2200" dirty="0"/>
              <a:t> – </a:t>
            </a:r>
            <a:r>
              <a:rPr lang="en-US" sz="2200" dirty="0"/>
              <a:t>201</a:t>
            </a:r>
            <a:r>
              <a:rPr lang="sk-SK" sz="2200" dirty="0"/>
              <a:t>6)</a:t>
            </a:r>
            <a:r>
              <a:rPr lang="en-US" sz="2200" dirty="0"/>
              <a:t> </a:t>
            </a:r>
          </a:p>
          <a:p>
            <a:pPr marL="266700" indent="-266700">
              <a:buClr>
                <a:srgbClr val="00ABE2"/>
              </a:buClr>
              <a:buFont typeface="Arial"/>
              <a:buChar char="•"/>
            </a:pPr>
            <a:r>
              <a:rPr lang="en-US" sz="2200" dirty="0"/>
              <a:t>three </a:t>
            </a:r>
            <a:r>
              <a:rPr lang="en-US" sz="2200" dirty="0">
                <a:hlinkClick r:id="rId5"/>
              </a:rPr>
              <a:t>rankings of Slovak regions</a:t>
            </a:r>
            <a:endParaRPr lang="en-US" sz="2200" dirty="0"/>
          </a:p>
          <a:p>
            <a:pPr marL="266700" indent="-266700">
              <a:buClr>
                <a:srgbClr val="00ABE2"/>
              </a:buClr>
              <a:buFont typeface="Arial"/>
              <a:buChar char="•"/>
            </a:pPr>
            <a:r>
              <a:rPr lang="sk-SK" sz="2200" dirty="0" err="1"/>
              <a:t>two</a:t>
            </a:r>
            <a:r>
              <a:rPr lang="en-US" sz="2200" dirty="0"/>
              <a:t> </a:t>
            </a:r>
            <a:r>
              <a:rPr lang="en-US" sz="2200" dirty="0">
                <a:hlinkClick r:id="rId6"/>
              </a:rPr>
              <a:t>ranking</a:t>
            </a:r>
            <a:r>
              <a:rPr lang="sk-SK" sz="2200" dirty="0">
                <a:hlinkClick r:id="rId6"/>
              </a:rPr>
              <a:t>s</a:t>
            </a:r>
            <a:r>
              <a:rPr lang="en-US" sz="2200" dirty="0">
                <a:hlinkClick r:id="rId6"/>
              </a:rPr>
              <a:t> of</a:t>
            </a:r>
            <a:r>
              <a:rPr lang="sk-SK" sz="2200" dirty="0"/>
              <a:t> </a:t>
            </a:r>
            <a:r>
              <a:rPr lang="sk-SK" sz="2200" dirty="0" err="1"/>
              <a:t>SOEs</a:t>
            </a:r>
            <a:endParaRPr lang="en-US" sz="2200" dirty="0"/>
          </a:p>
          <a:p>
            <a:pPr marL="266700" indent="-266700">
              <a:buClr>
                <a:srgbClr val="00ABE2"/>
              </a:buClr>
              <a:buFont typeface="Arial"/>
              <a:buChar char="•"/>
            </a:pPr>
            <a:r>
              <a:rPr lang="sk-SK" sz="2200" dirty="0" err="1"/>
              <a:t>two</a:t>
            </a:r>
            <a:r>
              <a:rPr lang="en-US" sz="2200" dirty="0"/>
              <a:t> </a:t>
            </a:r>
            <a:r>
              <a:rPr lang="en-US" sz="2200" dirty="0">
                <a:hlinkClick r:id="rId7"/>
              </a:rPr>
              <a:t>ranking</a:t>
            </a:r>
            <a:r>
              <a:rPr lang="sk-SK" sz="2200" dirty="0">
                <a:hlinkClick r:id="rId7"/>
              </a:rPr>
              <a:t>s</a:t>
            </a:r>
            <a:r>
              <a:rPr lang="en-US" sz="2200" dirty="0">
                <a:hlinkClick r:id="rId7"/>
              </a:rPr>
              <a:t> of hospitals</a:t>
            </a:r>
            <a:endParaRPr lang="en-US" sz="1600" dirty="0"/>
          </a:p>
          <a:p>
            <a:pPr marL="266700" indent="-266700">
              <a:buClr>
                <a:srgbClr val="00ABE2"/>
              </a:buClr>
              <a:buFont typeface="Arial"/>
              <a:buChar char="•"/>
            </a:pPr>
            <a:endParaRPr lang="en-US" sz="1500" dirty="0"/>
          </a:p>
        </p:txBody>
      </p:sp>
    </p:spTree>
    <p:extLst>
      <p:ext uri="{BB962C8B-B14F-4D97-AF65-F5344CB8AC3E}">
        <p14:creationId xmlns:p14="http://schemas.microsoft.com/office/powerpoint/2010/main" val="38263723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540000" y="571500"/>
            <a:ext cx="6984328" cy="795338"/>
          </a:xfrm>
        </p:spPr>
        <p:txBody>
          <a:bodyPr>
            <a:noAutofit/>
          </a:bodyPr>
          <a:lstStyle/>
          <a:p>
            <a:r>
              <a:rPr lang="sk-SK" sz="4000" b="1" dirty="0"/>
              <a:t>T</a:t>
            </a:r>
            <a:r>
              <a:rPr lang="en-GB" sz="4000" b="1" dirty="0"/>
              <a:t>RANSPARENCY RANKINGS</a:t>
            </a:r>
            <a:endParaRPr lang="en-US" sz="4000" b="1" dirty="0"/>
          </a:p>
        </p:txBody>
      </p:sp>
      <p:sp>
        <p:nvSpPr>
          <p:cNvPr id="8" name="Content Placeholder 7"/>
          <p:cNvSpPr>
            <a:spLocks noGrp="1"/>
          </p:cNvSpPr>
          <p:nvPr>
            <p:ph idx="20"/>
          </p:nvPr>
        </p:nvSpPr>
        <p:spPr>
          <a:xfrm>
            <a:off x="4299534" y="2708920"/>
            <a:ext cx="4448930" cy="3600400"/>
          </a:xfrm>
        </p:spPr>
        <p:txBody>
          <a:bodyPr numCol="1">
            <a:normAutofit/>
          </a:bodyPr>
          <a:lstStyle/>
          <a:p>
            <a:r>
              <a:rPr lang="en-GB" sz="2200" b="1" dirty="0"/>
              <a:t>Best practices, trends</a:t>
            </a:r>
          </a:p>
          <a:p>
            <a:endParaRPr lang="sk-SK" sz="2200" dirty="0"/>
          </a:p>
          <a:p>
            <a:r>
              <a:rPr lang="en-GB" sz="2200" dirty="0"/>
              <a:t>Open access to information make</a:t>
            </a:r>
            <a:r>
              <a:rPr lang="sk-SK" sz="2200" dirty="0"/>
              <a:t>s</a:t>
            </a:r>
            <a:r>
              <a:rPr lang="en-GB" sz="2200" dirty="0"/>
              <a:t> </a:t>
            </a:r>
            <a:r>
              <a:rPr lang="en-GB" sz="2200" b="1" dirty="0"/>
              <a:t>public oversight possible</a:t>
            </a:r>
            <a:r>
              <a:rPr lang="en-GB" sz="2200" dirty="0"/>
              <a:t>, the rules of the processes reduce space for arbitrary decisions</a:t>
            </a:r>
            <a:endParaRPr lang="sk-SK" sz="2200" dirty="0"/>
          </a:p>
          <a:p>
            <a:endParaRPr lang="sk-SK" sz="2200" b="1" dirty="0"/>
          </a:p>
          <a:p>
            <a:r>
              <a:rPr lang="en-GB" sz="2200" dirty="0"/>
              <a:t>However, more transparency does not automatically mean </a:t>
            </a:r>
            <a:r>
              <a:rPr lang="sk-SK" sz="2200" b="1" dirty="0"/>
              <a:t>no</a:t>
            </a:r>
            <a:r>
              <a:rPr lang="en-GB" sz="2200" b="1" dirty="0"/>
              <a:t> corruption</a:t>
            </a:r>
          </a:p>
          <a:p>
            <a:endParaRPr lang="en-GB" sz="2800" u="sng" dirty="0"/>
          </a:p>
        </p:txBody>
      </p:sp>
      <p:sp>
        <p:nvSpPr>
          <p:cNvPr id="6" name="Content Placeholder 7"/>
          <p:cNvSpPr>
            <a:spLocks noGrp="1"/>
          </p:cNvSpPr>
          <p:nvPr>
            <p:ph idx="20"/>
          </p:nvPr>
        </p:nvSpPr>
        <p:spPr>
          <a:xfrm>
            <a:off x="395536" y="1556792"/>
            <a:ext cx="7632848" cy="792088"/>
          </a:xfrm>
        </p:spPr>
        <p:txBody>
          <a:bodyPr numCol="1">
            <a:normAutofit/>
          </a:bodyPr>
          <a:lstStyle/>
          <a:p>
            <a:r>
              <a:rPr lang="en-GB" sz="2200" dirty="0"/>
              <a:t>It shows </a:t>
            </a:r>
            <a:r>
              <a:rPr lang="en-GB" sz="2200" b="1" dirty="0"/>
              <a:t>differences in transparency </a:t>
            </a:r>
            <a:r>
              <a:rPr lang="en-GB" sz="2200" dirty="0"/>
              <a:t>among the various towns and increase</a:t>
            </a:r>
            <a:r>
              <a:rPr lang="sk-SK" sz="2200" dirty="0"/>
              <a:t>s</a:t>
            </a:r>
            <a:r>
              <a:rPr lang="en-GB" sz="2200" dirty="0"/>
              <a:t> the </a:t>
            </a:r>
            <a:r>
              <a:rPr lang="en-GB" sz="2200" b="1" dirty="0"/>
              <a:t>pressure</a:t>
            </a:r>
            <a:r>
              <a:rPr lang="en-GB" sz="2200" dirty="0"/>
              <a:t> for more open approach</a:t>
            </a:r>
          </a:p>
          <a:p>
            <a:endParaRPr lang="sk-SK" sz="2200" dirty="0"/>
          </a:p>
          <a:p>
            <a:endParaRPr lang="sk-SK" sz="2200" dirty="0"/>
          </a:p>
          <a:p>
            <a:endParaRPr lang="sk-SK" sz="2200" dirty="0"/>
          </a:p>
          <a:p>
            <a:endParaRPr lang="en-GB" sz="2200" dirty="0"/>
          </a:p>
          <a:p>
            <a:endParaRPr lang="sk-SK" sz="2200" dirty="0"/>
          </a:p>
        </p:txBody>
      </p:sp>
      <p:pic>
        <p:nvPicPr>
          <p:cNvPr id="5" name="Obrázok 4"/>
          <p:cNvPicPr>
            <a:picLocks noChangeAspect="1"/>
          </p:cNvPicPr>
          <p:nvPr/>
        </p:nvPicPr>
        <p:blipFill>
          <a:blip r:embed="rId2"/>
          <a:stretch>
            <a:fillRect/>
          </a:stretch>
        </p:blipFill>
        <p:spPr>
          <a:xfrm>
            <a:off x="323528" y="2636912"/>
            <a:ext cx="3776464" cy="3726334"/>
          </a:xfrm>
          <a:prstGeom prst="rect">
            <a:avLst/>
          </a:prstGeom>
        </p:spPr>
      </p:pic>
    </p:spTree>
    <p:extLst>
      <p:ext uri="{BB962C8B-B14F-4D97-AF65-F5344CB8AC3E}">
        <p14:creationId xmlns:p14="http://schemas.microsoft.com/office/powerpoint/2010/main" val="42076804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p:cNvSpPr>
            <a:spLocks noGrp="1"/>
          </p:cNvSpPr>
          <p:nvPr>
            <p:ph idx="20"/>
          </p:nvPr>
        </p:nvSpPr>
        <p:spPr>
          <a:xfrm>
            <a:off x="6363421" y="1484784"/>
            <a:ext cx="2780579" cy="4824536"/>
          </a:xfrm>
        </p:spPr>
        <p:txBody>
          <a:bodyPr>
            <a:normAutofit/>
          </a:bodyPr>
          <a:lstStyle/>
          <a:p>
            <a:r>
              <a:rPr lang="en-GB" sz="2200" dirty="0"/>
              <a:t>The transparency level h</a:t>
            </a:r>
            <a:r>
              <a:rPr lang="sk-SK" sz="2200" dirty="0"/>
              <a:t>as</a:t>
            </a:r>
            <a:r>
              <a:rPr lang="en-GB" sz="2200" dirty="0"/>
              <a:t> increased</a:t>
            </a:r>
            <a:r>
              <a:rPr lang="sk-SK" sz="2200" dirty="0"/>
              <a:t> </a:t>
            </a:r>
            <a:r>
              <a:rPr lang="en-GB" sz="2200" dirty="0"/>
              <a:t>2010/2016: +</a:t>
            </a:r>
            <a:r>
              <a:rPr lang="en-GB" sz="2200" b="1" dirty="0"/>
              <a:t>11 pp</a:t>
            </a:r>
            <a:endParaRPr lang="sk-SK" sz="2200" b="1" dirty="0"/>
          </a:p>
          <a:p>
            <a:endParaRPr lang="sk-SK" sz="2200" dirty="0"/>
          </a:p>
          <a:p>
            <a:r>
              <a:rPr lang="en-US" sz="2200" dirty="0"/>
              <a:t>The overall average score reached more than </a:t>
            </a:r>
            <a:r>
              <a:rPr lang="en-US" sz="2200" b="1" dirty="0"/>
              <a:t>50 per cent </a:t>
            </a:r>
            <a:r>
              <a:rPr lang="en-US" sz="2200" dirty="0"/>
              <a:t>for the first time </a:t>
            </a:r>
            <a:endParaRPr lang="sk-SK" sz="2200" dirty="0"/>
          </a:p>
          <a:p>
            <a:endParaRPr lang="sk-SK" sz="2200" dirty="0"/>
          </a:p>
          <a:p>
            <a:r>
              <a:rPr lang="en-GB" sz="2200" dirty="0"/>
              <a:t>2/3 of towns have </a:t>
            </a:r>
            <a:r>
              <a:rPr lang="en-GB" sz="2200" b="1" dirty="0"/>
              <a:t>became more open in comparison with 2014</a:t>
            </a:r>
          </a:p>
          <a:p>
            <a:endParaRPr lang="sk-SK" sz="2200" dirty="0"/>
          </a:p>
          <a:p>
            <a:endParaRPr lang="en-GB" sz="2800" u="sng" dirty="0"/>
          </a:p>
        </p:txBody>
      </p:sp>
      <p:pic>
        <p:nvPicPr>
          <p:cNvPr id="4" name="Obrázok 3"/>
          <p:cNvPicPr>
            <a:picLocks noChangeAspect="1"/>
          </p:cNvPicPr>
          <p:nvPr/>
        </p:nvPicPr>
        <p:blipFill>
          <a:blip r:embed="rId2"/>
          <a:stretch>
            <a:fillRect/>
          </a:stretch>
        </p:blipFill>
        <p:spPr>
          <a:xfrm>
            <a:off x="179512" y="476672"/>
            <a:ext cx="6049219" cy="5820587"/>
          </a:xfrm>
          <a:prstGeom prst="rect">
            <a:avLst/>
          </a:prstGeom>
        </p:spPr>
      </p:pic>
    </p:spTree>
    <p:extLst>
      <p:ext uri="{BB962C8B-B14F-4D97-AF65-F5344CB8AC3E}">
        <p14:creationId xmlns:p14="http://schemas.microsoft.com/office/powerpoint/2010/main" val="35498053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sk-SK" sz="4000" b="1" dirty="0"/>
              <a:t>TRANSPARENCY TRENDS</a:t>
            </a:r>
          </a:p>
        </p:txBody>
      </p:sp>
      <p:graphicFrame>
        <p:nvGraphicFramePr>
          <p:cNvPr id="7" name="Graf 6"/>
          <p:cNvGraphicFramePr>
            <a:graphicFrameLocks/>
          </p:cNvGraphicFramePr>
          <p:nvPr>
            <p:extLst/>
          </p:nvPr>
        </p:nvGraphicFramePr>
        <p:xfrm>
          <a:off x="467544" y="1484784"/>
          <a:ext cx="7848872" cy="475252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9937271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sk-SK" sz="4000" b="1" dirty="0"/>
              <a:t>IMPROVEMENT PLAN</a:t>
            </a:r>
          </a:p>
        </p:txBody>
      </p:sp>
      <p:graphicFrame>
        <p:nvGraphicFramePr>
          <p:cNvPr id="2" name="Diagram 1"/>
          <p:cNvGraphicFramePr/>
          <p:nvPr>
            <p:extLst/>
          </p:nvPr>
        </p:nvGraphicFramePr>
        <p:xfrm>
          <a:off x="683568" y="4293096"/>
          <a:ext cx="7272808" cy="19442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Obrázok 4"/>
          <p:cNvPicPr>
            <a:picLocks noChangeAspect="1"/>
          </p:cNvPicPr>
          <p:nvPr/>
        </p:nvPicPr>
        <p:blipFill>
          <a:blip r:embed="rId8"/>
          <a:stretch>
            <a:fillRect/>
          </a:stretch>
        </p:blipFill>
        <p:spPr>
          <a:xfrm>
            <a:off x="251520" y="1556792"/>
            <a:ext cx="6710033" cy="4248472"/>
          </a:xfrm>
          <a:prstGeom prst="rect">
            <a:avLst/>
          </a:prstGeom>
        </p:spPr>
      </p:pic>
      <p:sp>
        <p:nvSpPr>
          <p:cNvPr id="6" name="Content Placeholder 7"/>
          <p:cNvSpPr>
            <a:spLocks noGrp="1"/>
          </p:cNvSpPr>
          <p:nvPr>
            <p:ph idx="20"/>
          </p:nvPr>
        </p:nvSpPr>
        <p:spPr>
          <a:xfrm>
            <a:off x="7020273" y="1556792"/>
            <a:ext cx="2123728" cy="4896544"/>
          </a:xfrm>
        </p:spPr>
        <p:txBody>
          <a:bodyPr>
            <a:noAutofit/>
          </a:bodyPr>
          <a:lstStyle/>
          <a:p>
            <a:r>
              <a:rPr lang="en-GB" sz="2400" b="1" dirty="0" err="1"/>
              <a:t>Sabinov</a:t>
            </a:r>
            <a:r>
              <a:rPr lang="en-GB" sz="2400" dirty="0"/>
              <a:t> occupied 100th place in 2014</a:t>
            </a:r>
          </a:p>
          <a:p>
            <a:r>
              <a:rPr lang="en-GB" sz="2400" dirty="0"/>
              <a:t>Afterwards, they informed on the website about their </a:t>
            </a:r>
            <a:r>
              <a:rPr lang="en-GB" sz="2400" b="1" dirty="0"/>
              <a:t>improvement plan</a:t>
            </a:r>
          </a:p>
          <a:p>
            <a:r>
              <a:rPr lang="en-GB" sz="2400" dirty="0"/>
              <a:t>In 2016 ranking they improved to 13th place </a:t>
            </a:r>
          </a:p>
        </p:txBody>
      </p:sp>
    </p:spTree>
    <p:extLst>
      <p:ext uri="{BB962C8B-B14F-4D97-AF65-F5344CB8AC3E}">
        <p14:creationId xmlns:p14="http://schemas.microsoft.com/office/powerpoint/2010/main" val="18007178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539552" y="548680"/>
            <a:ext cx="6337300" cy="795338"/>
          </a:xfrm>
        </p:spPr>
        <p:txBody>
          <a:bodyPr>
            <a:noAutofit/>
          </a:bodyPr>
          <a:lstStyle/>
          <a:p>
            <a:r>
              <a:rPr lang="sk-SK" sz="4000" b="1" dirty="0"/>
              <a:t>BEST PRACTICE</a:t>
            </a:r>
            <a:endParaRPr lang="en-US" sz="4000" b="1" dirty="0"/>
          </a:p>
        </p:txBody>
      </p:sp>
      <p:sp>
        <p:nvSpPr>
          <p:cNvPr id="9" name="Obdĺžnik 8"/>
          <p:cNvSpPr/>
          <p:nvPr/>
        </p:nvSpPr>
        <p:spPr>
          <a:xfrm>
            <a:off x="6472808" y="1484784"/>
            <a:ext cx="2664296" cy="4524315"/>
          </a:xfrm>
          <a:prstGeom prst="rect">
            <a:avLst/>
          </a:prstGeom>
        </p:spPr>
        <p:txBody>
          <a:bodyPr wrap="square">
            <a:spAutoFit/>
          </a:bodyPr>
          <a:lstStyle/>
          <a:p>
            <a:pPr marL="457200" indent="-457200">
              <a:buClr>
                <a:srgbClr val="00ABE2"/>
              </a:buClr>
              <a:buFont typeface="Arial" panose="020B0604020202020204" pitchFamily="34" charset="0"/>
              <a:buChar char="•"/>
            </a:pPr>
            <a:r>
              <a:rPr lang="en-GB" sz="2200" b="1" dirty="0"/>
              <a:t>Best practices </a:t>
            </a:r>
            <a:r>
              <a:rPr lang="en-GB" sz="2200" dirty="0"/>
              <a:t>in some municipalities </a:t>
            </a:r>
          </a:p>
          <a:p>
            <a:pPr marL="457200" indent="-457200">
              <a:buClr>
                <a:srgbClr val="00ABE2"/>
              </a:buClr>
              <a:buFont typeface="Arial" panose="020B0604020202020204" pitchFamily="34" charset="0"/>
              <a:buChar char="•"/>
            </a:pPr>
            <a:r>
              <a:rPr lang="en-GB" sz="2200" dirty="0"/>
              <a:t>In 2005 local activists started to publish</a:t>
            </a:r>
            <a:r>
              <a:rPr lang="sk-SK" sz="2200" dirty="0"/>
              <a:t> </a:t>
            </a:r>
            <a:r>
              <a:rPr lang="en-GB" sz="2200" dirty="0"/>
              <a:t>all the </a:t>
            </a:r>
            <a:r>
              <a:rPr lang="en-GB" sz="2200" b="1" dirty="0"/>
              <a:t>municipal contracts </a:t>
            </a:r>
            <a:r>
              <a:rPr lang="en-GB" sz="2200" dirty="0"/>
              <a:t>on their own website</a:t>
            </a:r>
          </a:p>
          <a:p>
            <a:pPr marL="457200" indent="-457200">
              <a:buClr>
                <a:srgbClr val="00ABE2"/>
              </a:buClr>
              <a:buFont typeface="Arial" panose="020B0604020202020204" pitchFamily="34" charset="0"/>
              <a:buChar char="•"/>
            </a:pPr>
            <a:r>
              <a:rPr lang="en-GB" sz="2200" dirty="0"/>
              <a:t>They </a:t>
            </a:r>
            <a:r>
              <a:rPr lang="en-GB" sz="2200" b="1" dirty="0"/>
              <a:t>won</a:t>
            </a:r>
            <a:r>
              <a:rPr lang="en-GB" sz="2200" dirty="0"/>
              <a:t> the next election</a:t>
            </a:r>
          </a:p>
          <a:p>
            <a:pPr marL="457200" indent="-457200">
              <a:buClr>
                <a:srgbClr val="00ABE2"/>
              </a:buClr>
              <a:buFont typeface="Arial" panose="020B0604020202020204" pitchFamily="34" charset="0"/>
              <a:buChar char="•"/>
            </a:pPr>
            <a:endParaRPr lang="en-GB" sz="2400" b="1" dirty="0"/>
          </a:p>
        </p:txBody>
      </p:sp>
      <p:pic>
        <p:nvPicPr>
          <p:cNvPr id="8" name="Obrázo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6733" y="1700809"/>
            <a:ext cx="6141837" cy="4606378"/>
          </a:xfrm>
          <a:prstGeom prst="rect">
            <a:avLst/>
          </a:prstGeom>
        </p:spPr>
      </p:pic>
    </p:spTree>
    <p:extLst>
      <p:ext uri="{BB962C8B-B14F-4D97-AF65-F5344CB8AC3E}">
        <p14:creationId xmlns:p14="http://schemas.microsoft.com/office/powerpoint/2010/main" val="1635848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sk-SK" sz="4000" b="1" dirty="0"/>
              <a:t>CONTRACTS: HOW TO DO IT</a:t>
            </a:r>
          </a:p>
        </p:txBody>
      </p:sp>
      <p:sp>
        <p:nvSpPr>
          <p:cNvPr id="9" name="Content Placeholder 7"/>
          <p:cNvSpPr>
            <a:spLocks noGrp="1"/>
          </p:cNvSpPr>
          <p:nvPr>
            <p:ph idx="20"/>
          </p:nvPr>
        </p:nvSpPr>
        <p:spPr>
          <a:xfrm>
            <a:off x="6660232" y="1412776"/>
            <a:ext cx="2483768" cy="4968552"/>
          </a:xfrm>
        </p:spPr>
        <p:txBody>
          <a:bodyPr>
            <a:normAutofit fontScale="92500" lnSpcReduction="10000"/>
          </a:bodyPr>
          <a:lstStyle/>
          <a:p>
            <a:r>
              <a:rPr lang="en-GB" sz="2400" dirty="0"/>
              <a:t>The quality of contract publishing is </a:t>
            </a:r>
            <a:r>
              <a:rPr lang="en-GB" sz="2400" b="1" dirty="0"/>
              <a:t>61 % </a:t>
            </a:r>
            <a:r>
              <a:rPr lang="en-GB" sz="2400" dirty="0"/>
              <a:t>in average</a:t>
            </a:r>
          </a:p>
          <a:p>
            <a:r>
              <a:rPr lang="en-GB" sz="2400" dirty="0"/>
              <a:t>Village </a:t>
            </a:r>
            <a:r>
              <a:rPr lang="en-GB" sz="2400" b="1" dirty="0" err="1"/>
              <a:t>Smižany</a:t>
            </a:r>
            <a:r>
              <a:rPr lang="en-GB" sz="2400" b="1" dirty="0"/>
              <a:t> </a:t>
            </a:r>
            <a:r>
              <a:rPr lang="en-GB" sz="2400" dirty="0"/>
              <a:t>- 99 % </a:t>
            </a:r>
          </a:p>
          <a:p>
            <a:r>
              <a:rPr lang="en-GB" sz="2400" dirty="0"/>
              <a:t>They publish all the contracts with </a:t>
            </a:r>
            <a:r>
              <a:rPr lang="en-GB" sz="2400" b="1" dirty="0"/>
              <a:t>attachments</a:t>
            </a:r>
            <a:r>
              <a:rPr lang="en-GB" sz="2400" dirty="0"/>
              <a:t>, copying from the documents is possible</a:t>
            </a:r>
          </a:p>
          <a:p>
            <a:r>
              <a:rPr lang="en-GB" sz="2400" dirty="0"/>
              <a:t>They also provide </a:t>
            </a:r>
            <a:r>
              <a:rPr lang="sk-SK" sz="2400" dirty="0"/>
              <a:t>a</a:t>
            </a:r>
            <a:r>
              <a:rPr lang="en-GB" sz="2400" dirty="0"/>
              <a:t> </a:t>
            </a:r>
            <a:r>
              <a:rPr lang="en-GB" sz="2400" b="1" dirty="0"/>
              <a:t>system for searching </a:t>
            </a:r>
            <a:r>
              <a:rPr lang="en-GB" sz="2400" dirty="0"/>
              <a:t>of the contracts according t</a:t>
            </a:r>
            <a:r>
              <a:rPr lang="sk-SK" sz="2400" dirty="0"/>
              <a:t>o</a:t>
            </a:r>
            <a:r>
              <a:rPr lang="en-GB" sz="2400" dirty="0"/>
              <a:t> sum, date, company, etc. </a:t>
            </a:r>
          </a:p>
        </p:txBody>
      </p:sp>
      <p:pic>
        <p:nvPicPr>
          <p:cNvPr id="4" name="Obrázok 3"/>
          <p:cNvPicPr>
            <a:picLocks noChangeAspect="1"/>
          </p:cNvPicPr>
          <p:nvPr/>
        </p:nvPicPr>
        <p:blipFill>
          <a:blip r:embed="rId2"/>
          <a:stretch>
            <a:fillRect/>
          </a:stretch>
        </p:blipFill>
        <p:spPr>
          <a:xfrm>
            <a:off x="395536" y="1556792"/>
            <a:ext cx="6059466" cy="4464496"/>
          </a:xfrm>
          <a:prstGeom prst="rect">
            <a:avLst/>
          </a:prstGeom>
        </p:spPr>
      </p:pic>
    </p:spTree>
    <p:extLst>
      <p:ext uri="{BB962C8B-B14F-4D97-AF65-F5344CB8AC3E}">
        <p14:creationId xmlns:p14="http://schemas.microsoft.com/office/powerpoint/2010/main" val="7610574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sk-SK" sz="4000" b="1" dirty="0"/>
              <a:t>AND HOW NOT...</a:t>
            </a:r>
          </a:p>
        </p:txBody>
      </p:sp>
      <p:sp>
        <p:nvSpPr>
          <p:cNvPr id="9" name="Content Placeholder 7"/>
          <p:cNvSpPr>
            <a:spLocks noGrp="1"/>
          </p:cNvSpPr>
          <p:nvPr>
            <p:ph idx="20"/>
          </p:nvPr>
        </p:nvSpPr>
        <p:spPr>
          <a:xfrm>
            <a:off x="6876256" y="1484784"/>
            <a:ext cx="2339752" cy="4968552"/>
          </a:xfrm>
        </p:spPr>
        <p:txBody>
          <a:bodyPr>
            <a:normAutofit/>
          </a:bodyPr>
          <a:lstStyle/>
          <a:p>
            <a:r>
              <a:rPr lang="en-GB" sz="2400" b="1" dirty="0" err="1"/>
              <a:t>Prievidza</a:t>
            </a:r>
            <a:r>
              <a:rPr lang="en-GB" sz="2400" b="1" dirty="0"/>
              <a:t> </a:t>
            </a:r>
            <a:r>
              <a:rPr lang="en-GB" sz="2400" dirty="0"/>
              <a:t>(50 thousand inhabitants) – only 15 % </a:t>
            </a:r>
          </a:p>
          <a:p>
            <a:r>
              <a:rPr lang="en-GB" sz="2400" dirty="0"/>
              <a:t>They don´t provide any </a:t>
            </a:r>
            <a:r>
              <a:rPr lang="en-GB" sz="2400" b="1" dirty="0"/>
              <a:t>search engine</a:t>
            </a:r>
            <a:r>
              <a:rPr lang="en-GB" sz="2400" dirty="0"/>
              <a:t>, the published documents are only scanned images without possibility to copy from them</a:t>
            </a:r>
          </a:p>
        </p:txBody>
      </p:sp>
      <p:pic>
        <p:nvPicPr>
          <p:cNvPr id="2" name="Obrázok 1"/>
          <p:cNvPicPr>
            <a:picLocks noChangeAspect="1"/>
          </p:cNvPicPr>
          <p:nvPr/>
        </p:nvPicPr>
        <p:blipFill>
          <a:blip r:embed="rId2"/>
          <a:stretch>
            <a:fillRect/>
          </a:stretch>
        </p:blipFill>
        <p:spPr>
          <a:xfrm>
            <a:off x="179512" y="1556792"/>
            <a:ext cx="6386628" cy="4536504"/>
          </a:xfrm>
          <a:prstGeom prst="rect">
            <a:avLst/>
          </a:prstGeom>
        </p:spPr>
      </p:pic>
    </p:spTree>
    <p:extLst>
      <p:ext uri="{BB962C8B-B14F-4D97-AF65-F5344CB8AC3E}">
        <p14:creationId xmlns:p14="http://schemas.microsoft.com/office/powerpoint/2010/main" val="21638342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539552" y="548680"/>
            <a:ext cx="6337300" cy="795338"/>
          </a:xfrm>
        </p:spPr>
        <p:txBody>
          <a:bodyPr>
            <a:noAutofit/>
          </a:bodyPr>
          <a:lstStyle/>
          <a:p>
            <a:r>
              <a:rPr lang="en-US" sz="4000" b="1" dirty="0"/>
              <a:t>WATCHDOG</a:t>
            </a:r>
          </a:p>
        </p:txBody>
      </p:sp>
      <p:pic>
        <p:nvPicPr>
          <p:cNvPr id="8" name="Zástupný objekt pre obsah 7"/>
          <p:cNvPicPr>
            <a:picLocks noGrp="1" noChangeAspect="1"/>
          </p:cNvPicPr>
          <p:nvPr>
            <p:ph idx="20"/>
          </p:nvPr>
        </p:nvPicPr>
        <p:blipFill>
          <a:blip r:embed="rId3"/>
          <a:stretch>
            <a:fillRect/>
          </a:stretch>
        </p:blipFill>
        <p:spPr>
          <a:xfrm>
            <a:off x="539552" y="1871018"/>
            <a:ext cx="7128792" cy="4555288"/>
          </a:xfrm>
        </p:spPr>
      </p:pic>
      <p:sp>
        <p:nvSpPr>
          <p:cNvPr id="10" name="Content Placeholder 4"/>
          <p:cNvSpPr txBox="1">
            <a:spLocks/>
          </p:cNvSpPr>
          <p:nvPr/>
        </p:nvSpPr>
        <p:spPr>
          <a:xfrm>
            <a:off x="539552" y="1408016"/>
            <a:ext cx="7632848" cy="487696"/>
          </a:xfrm>
          <a:prstGeom prst="rect">
            <a:avLst/>
          </a:prstGeom>
        </p:spPr>
        <p:txBody>
          <a:bodyPr/>
          <a:lstStyle>
            <a:lvl1pPr marL="0" indent="0" algn="l" defTabSz="457200" rtl="0" eaLnBrk="1" latinLnBrk="0" hangingPunct="1">
              <a:spcBef>
                <a:spcPct val="20000"/>
              </a:spcBef>
              <a:buFont typeface="Arial"/>
              <a:buNone/>
              <a:defRPr sz="3200"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800"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2400"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20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2000"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2000"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2000"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2000"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2000" kern="1200">
                <a:solidFill>
                  <a:schemeClr val="tx1"/>
                </a:solidFill>
                <a:latin typeface="+mn-lt"/>
                <a:ea typeface="+mn-ea"/>
                <a:cs typeface="+mn-cs"/>
              </a:defRPr>
            </a:lvl9pPr>
          </a:lstStyle>
          <a:p>
            <a:pPr marL="266700" indent="-266700">
              <a:buClr>
                <a:srgbClr val="00ABE2"/>
              </a:buClr>
              <a:buFont typeface="Arial"/>
              <a:buChar char="•"/>
            </a:pPr>
            <a:r>
              <a:rPr lang="en-US" sz="1900" b="1" dirty="0"/>
              <a:t>The year of the chairman - Who is the parasite in reality? </a:t>
            </a:r>
          </a:p>
        </p:txBody>
      </p:sp>
    </p:spTree>
    <p:extLst>
      <p:ext uri="{BB962C8B-B14F-4D97-AF65-F5344CB8AC3E}">
        <p14:creationId xmlns:p14="http://schemas.microsoft.com/office/powerpoint/2010/main" val="38989994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539552" y="548680"/>
            <a:ext cx="6337300" cy="795338"/>
          </a:xfrm>
        </p:spPr>
        <p:txBody>
          <a:bodyPr>
            <a:noAutofit/>
          </a:bodyPr>
          <a:lstStyle/>
          <a:p>
            <a:r>
              <a:rPr lang="en-US" sz="4000" b="1" dirty="0"/>
              <a:t>WATCHDOG</a:t>
            </a:r>
          </a:p>
        </p:txBody>
      </p:sp>
      <p:sp>
        <p:nvSpPr>
          <p:cNvPr id="10" name="Content Placeholder 4"/>
          <p:cNvSpPr txBox="1">
            <a:spLocks/>
          </p:cNvSpPr>
          <p:nvPr/>
        </p:nvSpPr>
        <p:spPr>
          <a:xfrm>
            <a:off x="539552" y="1408016"/>
            <a:ext cx="7632848" cy="487696"/>
          </a:xfrm>
          <a:prstGeom prst="rect">
            <a:avLst/>
          </a:prstGeom>
        </p:spPr>
        <p:txBody>
          <a:bodyPr/>
          <a:lstStyle>
            <a:lvl1pPr marL="0" indent="0" algn="l" defTabSz="457200" rtl="0" eaLnBrk="1" latinLnBrk="0" hangingPunct="1">
              <a:spcBef>
                <a:spcPct val="20000"/>
              </a:spcBef>
              <a:buFont typeface="Arial"/>
              <a:buNone/>
              <a:defRPr sz="3200"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800"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2400"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20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2000"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2000"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2000"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2000"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2000" kern="1200">
                <a:solidFill>
                  <a:schemeClr val="tx1"/>
                </a:solidFill>
                <a:latin typeface="+mn-lt"/>
                <a:ea typeface="+mn-ea"/>
                <a:cs typeface="+mn-cs"/>
              </a:defRPr>
            </a:lvl9pPr>
          </a:lstStyle>
          <a:p>
            <a:pPr marL="266700" indent="-266700">
              <a:buClr>
                <a:srgbClr val="00ABE2"/>
              </a:buClr>
              <a:buFont typeface="Arial"/>
              <a:buChar char="•"/>
            </a:pPr>
            <a:r>
              <a:rPr lang="en-GB" sz="2400" b="1" dirty="0"/>
              <a:t>Buying printing toners – same goods, different prices</a:t>
            </a:r>
            <a:endParaRPr lang="en-US" sz="2400" b="1" dirty="0"/>
          </a:p>
        </p:txBody>
      </p:sp>
      <p:pic>
        <p:nvPicPr>
          <p:cNvPr id="3" name="Obrázok 2"/>
          <p:cNvPicPr>
            <a:picLocks noChangeAspect="1"/>
          </p:cNvPicPr>
          <p:nvPr/>
        </p:nvPicPr>
        <p:blipFill>
          <a:blip r:embed="rId3"/>
          <a:stretch>
            <a:fillRect/>
          </a:stretch>
        </p:blipFill>
        <p:spPr>
          <a:xfrm>
            <a:off x="179513" y="1988841"/>
            <a:ext cx="6795986" cy="3096343"/>
          </a:xfrm>
          <a:prstGeom prst="rect">
            <a:avLst/>
          </a:prstGeom>
        </p:spPr>
      </p:pic>
      <p:sp>
        <p:nvSpPr>
          <p:cNvPr id="9" name="Obdĺžnik 8"/>
          <p:cNvSpPr/>
          <p:nvPr/>
        </p:nvSpPr>
        <p:spPr>
          <a:xfrm>
            <a:off x="6876256" y="2924944"/>
            <a:ext cx="2267744" cy="1107996"/>
          </a:xfrm>
          <a:prstGeom prst="rect">
            <a:avLst/>
          </a:prstGeom>
        </p:spPr>
        <p:txBody>
          <a:bodyPr wrap="square">
            <a:spAutoFit/>
          </a:bodyPr>
          <a:lstStyle/>
          <a:p>
            <a:pPr marL="457200" indent="-457200">
              <a:buClr>
                <a:srgbClr val="00ABE2"/>
              </a:buClr>
              <a:buFont typeface="Arial" panose="020B0604020202020204" pitchFamily="34" charset="0"/>
              <a:buChar char="•"/>
            </a:pPr>
            <a:r>
              <a:rPr lang="en-GB" sz="2200" dirty="0"/>
              <a:t>Prizes of toners </a:t>
            </a:r>
            <a:r>
              <a:rPr lang="en-GB" sz="2200" b="1" dirty="0"/>
              <a:t>varied significantly</a:t>
            </a:r>
          </a:p>
        </p:txBody>
      </p:sp>
      <p:sp>
        <p:nvSpPr>
          <p:cNvPr id="11" name="Obdĺžnik 10"/>
          <p:cNvSpPr/>
          <p:nvPr/>
        </p:nvSpPr>
        <p:spPr>
          <a:xfrm>
            <a:off x="539552" y="5373216"/>
            <a:ext cx="6624736" cy="769441"/>
          </a:xfrm>
          <a:prstGeom prst="rect">
            <a:avLst/>
          </a:prstGeom>
        </p:spPr>
        <p:txBody>
          <a:bodyPr wrap="square">
            <a:spAutoFit/>
          </a:bodyPr>
          <a:lstStyle/>
          <a:p>
            <a:pPr marL="457200" indent="-457200">
              <a:buClr>
                <a:srgbClr val="00ABE2"/>
              </a:buClr>
              <a:buFont typeface="Arial" panose="020B0604020202020204" pitchFamily="34" charset="0"/>
              <a:buChar char="•"/>
            </a:pPr>
            <a:r>
              <a:rPr lang="en-GB" sz="2200" dirty="0"/>
              <a:t>SNV bought toners </a:t>
            </a:r>
            <a:r>
              <a:rPr lang="en-GB" sz="2200" b="1" dirty="0"/>
              <a:t>2 times more expensive</a:t>
            </a:r>
          </a:p>
          <a:p>
            <a:pPr marL="457200" indent="-457200">
              <a:buClr>
                <a:srgbClr val="00ABE2"/>
              </a:buClr>
              <a:buFont typeface="Arial" panose="020B0604020202020204" pitchFamily="34" charset="0"/>
              <a:buChar char="•"/>
            </a:pPr>
            <a:r>
              <a:rPr lang="en-GB" sz="2200" dirty="0"/>
              <a:t>13 BA districts bought toners from 20 suppliers</a:t>
            </a:r>
            <a:endParaRPr lang="en-GB" sz="2200" u="sng" dirty="0"/>
          </a:p>
        </p:txBody>
      </p:sp>
    </p:spTree>
    <p:extLst>
      <p:ext uri="{BB962C8B-B14F-4D97-AF65-F5344CB8AC3E}">
        <p14:creationId xmlns:p14="http://schemas.microsoft.com/office/powerpoint/2010/main" val="2930457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4000" b="1" dirty="0"/>
              <a:t>ANTICORRUPTION STRATEGIES</a:t>
            </a:r>
          </a:p>
        </p:txBody>
      </p:sp>
      <p:sp>
        <p:nvSpPr>
          <p:cNvPr id="5" name="Content Placeholder 4"/>
          <p:cNvSpPr txBox="1">
            <a:spLocks/>
          </p:cNvSpPr>
          <p:nvPr/>
        </p:nvSpPr>
        <p:spPr>
          <a:xfrm>
            <a:off x="323528" y="1484784"/>
            <a:ext cx="2880320" cy="4896544"/>
          </a:xfrm>
          <a:prstGeom prst="rect">
            <a:avLst/>
          </a:prstGeom>
        </p:spPr>
        <p:txBody>
          <a:bodyPr/>
          <a:lstStyle>
            <a:lvl1pPr marL="0" indent="0" algn="l" defTabSz="457200" rtl="0" eaLnBrk="1" latinLnBrk="0" hangingPunct="1">
              <a:spcBef>
                <a:spcPct val="20000"/>
              </a:spcBef>
              <a:buFont typeface="Arial"/>
              <a:buNone/>
              <a:defRPr sz="3200"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800"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2400"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20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2000"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2000"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2000"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2000"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2000" kern="1200">
                <a:solidFill>
                  <a:schemeClr val="tx1"/>
                </a:solidFill>
                <a:latin typeface="+mn-lt"/>
                <a:ea typeface="+mn-ea"/>
                <a:cs typeface="+mn-cs"/>
              </a:defRPr>
            </a:lvl9pPr>
          </a:lstStyle>
          <a:p>
            <a:pPr marL="266700" indent="-266700">
              <a:buClr>
                <a:srgbClr val="00ABE2"/>
              </a:buClr>
              <a:buFont typeface="Arial"/>
              <a:buChar char="•"/>
            </a:pPr>
            <a:r>
              <a:rPr lang="en-GB" sz="2200" dirty="0"/>
              <a:t>The Best practices transfer </a:t>
            </a:r>
          </a:p>
          <a:p>
            <a:pPr marL="266700" indent="-266700">
              <a:buClr>
                <a:srgbClr val="00ABE2"/>
              </a:buClr>
              <a:buFont typeface="Arial"/>
              <a:buChar char="•"/>
            </a:pPr>
            <a:endParaRPr lang="en-GB" sz="2200" dirty="0"/>
          </a:p>
          <a:p>
            <a:pPr marL="266700" indent="-266700">
              <a:buClr>
                <a:srgbClr val="00ABE2"/>
              </a:buClr>
              <a:buFont typeface="Arial"/>
              <a:buChar char="•"/>
            </a:pPr>
            <a:r>
              <a:rPr lang="en-GB" sz="2200" dirty="0"/>
              <a:t>First cooperation with the town of Martin </a:t>
            </a:r>
            <a:r>
              <a:rPr lang="sk-SK" sz="2200" dirty="0"/>
              <a:t>in 2008 </a:t>
            </a:r>
            <a:r>
              <a:rPr lang="en-GB" sz="2200" dirty="0"/>
              <a:t>–project „Transparent town“</a:t>
            </a:r>
          </a:p>
          <a:p>
            <a:pPr marL="266700" indent="-266700">
              <a:buClr>
                <a:srgbClr val="00ABE2"/>
              </a:buClr>
              <a:buFont typeface="Arial"/>
              <a:buChar char="•"/>
            </a:pPr>
            <a:endParaRPr lang="en-GB" sz="2200" dirty="0"/>
          </a:p>
          <a:p>
            <a:pPr marL="266700" indent="-266700">
              <a:buClr>
                <a:srgbClr val="00ABE2"/>
              </a:buClr>
              <a:buFont typeface="Arial"/>
              <a:buChar char="•"/>
            </a:pPr>
            <a:r>
              <a:rPr lang="en-GB" sz="2200" dirty="0"/>
              <a:t>TI Slovakia – the development of </a:t>
            </a:r>
            <a:r>
              <a:rPr lang="en-GB" sz="2200" b="1" dirty="0"/>
              <a:t>anti-corruption strategy </a:t>
            </a:r>
            <a:r>
              <a:rPr lang="en-GB" sz="2200" dirty="0"/>
              <a:t>for the city in 17 municipal policies</a:t>
            </a:r>
          </a:p>
          <a:p>
            <a:pPr marL="266700" indent="-266700">
              <a:buClr>
                <a:srgbClr val="00ABE2"/>
              </a:buClr>
              <a:buFont typeface="Arial"/>
              <a:buChar char="•"/>
            </a:pPr>
            <a:endParaRPr lang="en-GB" sz="2200" dirty="0"/>
          </a:p>
          <a:p>
            <a:pPr marL="266700" indent="-266700">
              <a:buClr>
                <a:srgbClr val="00ABE2"/>
              </a:buClr>
              <a:buFont typeface="Arial"/>
              <a:buChar char="•"/>
            </a:pPr>
            <a:endParaRPr lang="en-US" sz="1900" dirty="0"/>
          </a:p>
          <a:p>
            <a:pPr marL="266700" indent="-266700">
              <a:buClr>
                <a:srgbClr val="00ABE2"/>
              </a:buClr>
              <a:buFont typeface="Arial"/>
              <a:buChar char="•"/>
            </a:pPr>
            <a:endParaRPr lang="en-US" sz="1600" dirty="0"/>
          </a:p>
        </p:txBody>
      </p:sp>
      <p:pic>
        <p:nvPicPr>
          <p:cNvPr id="2" name="Obrázok 1"/>
          <p:cNvPicPr>
            <a:picLocks noChangeAspect="1"/>
          </p:cNvPicPr>
          <p:nvPr/>
        </p:nvPicPr>
        <p:blipFill>
          <a:blip r:embed="rId3"/>
          <a:stretch>
            <a:fillRect/>
          </a:stretch>
        </p:blipFill>
        <p:spPr>
          <a:xfrm>
            <a:off x="3203848" y="1484784"/>
            <a:ext cx="5458706" cy="3468047"/>
          </a:xfrm>
          <a:prstGeom prst="rect">
            <a:avLst/>
          </a:prstGeom>
        </p:spPr>
      </p:pic>
      <p:sp>
        <p:nvSpPr>
          <p:cNvPr id="6" name="Content Placeholder 4"/>
          <p:cNvSpPr txBox="1">
            <a:spLocks/>
          </p:cNvSpPr>
          <p:nvPr/>
        </p:nvSpPr>
        <p:spPr>
          <a:xfrm>
            <a:off x="4139952" y="5085184"/>
            <a:ext cx="3672408" cy="1224136"/>
          </a:xfrm>
          <a:prstGeom prst="rect">
            <a:avLst/>
          </a:prstGeom>
        </p:spPr>
        <p:txBody>
          <a:bodyPr/>
          <a:lstStyle>
            <a:lvl1pPr marL="0" indent="0" algn="l" defTabSz="457200" rtl="0" eaLnBrk="1" latinLnBrk="0" hangingPunct="1">
              <a:spcBef>
                <a:spcPct val="20000"/>
              </a:spcBef>
              <a:buFont typeface="Arial"/>
              <a:buNone/>
              <a:defRPr sz="3200"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800"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2400"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20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2000"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2000"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2000"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2000"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2000" kern="1200">
                <a:solidFill>
                  <a:schemeClr val="tx1"/>
                </a:solidFill>
                <a:latin typeface="+mn-lt"/>
                <a:ea typeface="+mn-ea"/>
                <a:cs typeface="+mn-cs"/>
              </a:defRPr>
            </a:lvl9pPr>
          </a:lstStyle>
          <a:p>
            <a:pPr marL="266700" indent="-266700">
              <a:buClr>
                <a:srgbClr val="00ABE2"/>
              </a:buClr>
              <a:buFont typeface="Arial"/>
              <a:buChar char="•"/>
            </a:pPr>
            <a:r>
              <a:rPr lang="en-GB" sz="2200" dirty="0"/>
              <a:t>Identification of the risks</a:t>
            </a:r>
          </a:p>
          <a:p>
            <a:pPr marL="266700" indent="-266700">
              <a:buClr>
                <a:srgbClr val="00ABE2"/>
              </a:buClr>
              <a:buFont typeface="Arial"/>
              <a:buChar char="•"/>
            </a:pPr>
            <a:r>
              <a:rPr lang="en-GB" sz="2200" dirty="0"/>
              <a:t>Recommendations</a:t>
            </a:r>
          </a:p>
          <a:p>
            <a:pPr marL="266700" indent="-266700">
              <a:buClr>
                <a:srgbClr val="00ABE2"/>
              </a:buClr>
              <a:buFont typeface="Arial"/>
              <a:buChar char="•"/>
            </a:pPr>
            <a:r>
              <a:rPr lang="en-GB" sz="2200" dirty="0"/>
              <a:t>Implementation </a:t>
            </a:r>
          </a:p>
        </p:txBody>
      </p:sp>
    </p:spTree>
    <p:extLst>
      <p:ext uri="{BB962C8B-B14F-4D97-AF65-F5344CB8AC3E}">
        <p14:creationId xmlns:p14="http://schemas.microsoft.com/office/powerpoint/2010/main" val="15542721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4000" b="1" dirty="0"/>
              <a:t>THE WIN-WIN PROJECT</a:t>
            </a:r>
          </a:p>
        </p:txBody>
      </p:sp>
      <p:sp>
        <p:nvSpPr>
          <p:cNvPr id="8" name="Content Placeholder 7"/>
          <p:cNvSpPr txBox="1">
            <a:spLocks/>
          </p:cNvSpPr>
          <p:nvPr/>
        </p:nvSpPr>
        <p:spPr>
          <a:xfrm>
            <a:off x="5004048" y="1466115"/>
            <a:ext cx="4032448" cy="3331037"/>
          </a:xfrm>
          <a:prstGeom prst="rect">
            <a:avLst/>
          </a:prstGeom>
        </p:spPr>
        <p:txBody>
          <a:bodyPr/>
          <a:lstStyle>
            <a:lvl1pPr marL="0" indent="0" algn="l" defTabSz="457200" rtl="0" eaLnBrk="1" latinLnBrk="0" hangingPunct="1">
              <a:spcBef>
                <a:spcPct val="20000"/>
              </a:spcBef>
              <a:buFont typeface="Arial"/>
              <a:buNone/>
              <a:defRPr sz="3200"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800"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2400"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20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2000"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2000"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2000"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2000"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2000" kern="1200">
                <a:solidFill>
                  <a:schemeClr val="tx1"/>
                </a:solidFill>
                <a:latin typeface="+mn-lt"/>
                <a:ea typeface="+mn-ea"/>
                <a:cs typeface="+mn-cs"/>
              </a:defRPr>
            </a:lvl9pPr>
          </a:lstStyle>
          <a:p>
            <a:pPr marL="285750" indent="-285750" algn="just">
              <a:buClr>
                <a:srgbClr val="00ABE2"/>
              </a:buClr>
              <a:buFont typeface="Arial"/>
              <a:buChar char="•"/>
            </a:pPr>
            <a:r>
              <a:rPr lang="en-US" sz="2000" dirty="0"/>
              <a:t>The new Mayor of Martin defined transparency as his top </a:t>
            </a:r>
            <a:r>
              <a:rPr lang="en-US" sz="2000" b="1" dirty="0"/>
              <a:t>priority</a:t>
            </a:r>
            <a:r>
              <a:rPr lang="en-US" sz="2000" dirty="0"/>
              <a:t>. In 2008 he started cooperating with TIS</a:t>
            </a:r>
          </a:p>
          <a:p>
            <a:pPr marL="285750" indent="-285750" algn="just">
              <a:buClr>
                <a:srgbClr val="00ABE2"/>
              </a:buClr>
              <a:buFont typeface="Arial"/>
              <a:buChar char="•"/>
            </a:pPr>
            <a:endParaRPr lang="en-US" sz="2000" dirty="0"/>
          </a:p>
          <a:p>
            <a:pPr marL="285750" indent="-285750" algn="just">
              <a:buClr>
                <a:srgbClr val="00ABE2"/>
              </a:buClr>
              <a:buFont typeface="Arial"/>
              <a:buChar char="•"/>
            </a:pPr>
            <a:r>
              <a:rPr lang="en-US" sz="2000" dirty="0"/>
              <a:t>The anticorruption strategy was implemented in 2009. TIS experts also organized the </a:t>
            </a:r>
            <a:r>
              <a:rPr lang="en-US" sz="2000" b="1" dirty="0"/>
              <a:t>training of the elected representatives and relevant employees</a:t>
            </a:r>
            <a:endParaRPr lang="en-US" sz="2000" dirty="0"/>
          </a:p>
          <a:p>
            <a:pPr marL="285750" indent="-285750" algn="just">
              <a:buClr>
                <a:srgbClr val="00ABE2"/>
              </a:buClr>
              <a:buFont typeface="Arial"/>
              <a:buChar char="•"/>
            </a:pPr>
            <a:endParaRPr lang="en-US" sz="1900" dirty="0"/>
          </a:p>
        </p:txBody>
      </p:sp>
      <p:pic>
        <p:nvPicPr>
          <p:cNvPr id="2" name="Obrázok 1"/>
          <p:cNvPicPr>
            <a:picLocks noChangeAspect="1"/>
          </p:cNvPicPr>
          <p:nvPr/>
        </p:nvPicPr>
        <p:blipFill>
          <a:blip r:embed="rId3"/>
          <a:stretch>
            <a:fillRect/>
          </a:stretch>
        </p:blipFill>
        <p:spPr>
          <a:xfrm>
            <a:off x="285616" y="1466115"/>
            <a:ext cx="4614792" cy="3456385"/>
          </a:xfrm>
          <a:prstGeom prst="rect">
            <a:avLst/>
          </a:prstGeom>
        </p:spPr>
      </p:pic>
      <p:sp>
        <p:nvSpPr>
          <p:cNvPr id="3" name="Obdĺžnik 2"/>
          <p:cNvSpPr/>
          <p:nvPr/>
        </p:nvSpPr>
        <p:spPr>
          <a:xfrm>
            <a:off x="251520" y="5046144"/>
            <a:ext cx="8568952" cy="1615827"/>
          </a:xfrm>
          <a:prstGeom prst="rect">
            <a:avLst/>
          </a:prstGeom>
        </p:spPr>
        <p:txBody>
          <a:bodyPr wrap="square">
            <a:spAutoFit/>
          </a:bodyPr>
          <a:lstStyle/>
          <a:p>
            <a:pPr marL="285750" indent="-285750" algn="just">
              <a:buClr>
                <a:srgbClr val="00ABE2"/>
              </a:buClr>
              <a:buFont typeface="Arial"/>
              <a:buChar char="•"/>
            </a:pPr>
            <a:r>
              <a:rPr lang="en-US" sz="2000" dirty="0"/>
              <a:t>In 2010 Martin was given the </a:t>
            </a:r>
            <a:r>
              <a:rPr lang="en-US" sz="2000" b="1" dirty="0"/>
              <a:t>UN Public Service Award </a:t>
            </a:r>
            <a:r>
              <a:rPr lang="en-US" sz="2000" dirty="0"/>
              <a:t>in the category “Preventing and Combating Corruption in the Public Service”</a:t>
            </a:r>
          </a:p>
          <a:p>
            <a:pPr marL="285750" indent="-285750" algn="just">
              <a:buClr>
                <a:srgbClr val="00ABE2"/>
              </a:buClr>
              <a:buFont typeface="Arial"/>
              <a:buChar char="•"/>
            </a:pPr>
            <a:endParaRPr lang="en-US" sz="2000" dirty="0"/>
          </a:p>
          <a:p>
            <a:pPr marL="285750" indent="-285750" algn="just">
              <a:buClr>
                <a:srgbClr val="00ABE2"/>
              </a:buClr>
              <a:buFont typeface="Arial"/>
              <a:buChar char="•"/>
            </a:pPr>
            <a:r>
              <a:rPr lang="en-US" sz="2000" dirty="0"/>
              <a:t>Our experts learned about the </a:t>
            </a:r>
            <a:r>
              <a:rPr lang="en-US" sz="2000" b="1" dirty="0"/>
              <a:t>intern procedures </a:t>
            </a:r>
            <a:r>
              <a:rPr lang="en-US" sz="2000" dirty="0"/>
              <a:t>on the municipal level </a:t>
            </a:r>
          </a:p>
          <a:p>
            <a:pPr marL="285750" indent="-285750" algn="just">
              <a:buClr>
                <a:srgbClr val="00ABE2"/>
              </a:buClr>
              <a:buFont typeface="Arial"/>
              <a:buChar char="•"/>
            </a:pPr>
            <a:endParaRPr lang="en-US" sz="1900" dirty="0"/>
          </a:p>
        </p:txBody>
      </p:sp>
    </p:spTree>
    <p:extLst>
      <p:ext uri="{BB962C8B-B14F-4D97-AF65-F5344CB8AC3E}">
        <p14:creationId xmlns:p14="http://schemas.microsoft.com/office/powerpoint/2010/main" val="29681481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4000" b="1" dirty="0"/>
              <a:t>WORKSHOPS FOR ACTIVISTS</a:t>
            </a:r>
          </a:p>
        </p:txBody>
      </p:sp>
      <p:sp>
        <p:nvSpPr>
          <p:cNvPr id="8" name="Content Placeholder 7"/>
          <p:cNvSpPr txBox="1">
            <a:spLocks/>
          </p:cNvSpPr>
          <p:nvPr/>
        </p:nvSpPr>
        <p:spPr>
          <a:xfrm>
            <a:off x="3707904" y="1340768"/>
            <a:ext cx="4823790" cy="4797404"/>
          </a:xfrm>
          <a:prstGeom prst="rect">
            <a:avLst/>
          </a:prstGeom>
        </p:spPr>
        <p:txBody>
          <a:bodyPr/>
          <a:lstStyle>
            <a:lvl1pPr marL="0" indent="0" algn="l" defTabSz="457200" rtl="0" eaLnBrk="1" latinLnBrk="0" hangingPunct="1">
              <a:spcBef>
                <a:spcPct val="20000"/>
              </a:spcBef>
              <a:buFont typeface="Arial"/>
              <a:buNone/>
              <a:defRPr sz="3200" kern="1200">
                <a:solidFill>
                  <a:schemeClr val="tx1"/>
                </a:solidFill>
                <a:latin typeface="+mn-lt"/>
                <a:ea typeface="+mn-ea"/>
                <a:cs typeface="+mn-cs"/>
              </a:defRPr>
            </a:lvl1pPr>
            <a:lvl2pPr marL="457200" indent="0" algn="l" defTabSz="457200" rtl="0" eaLnBrk="1" latinLnBrk="0" hangingPunct="1">
              <a:spcBef>
                <a:spcPct val="20000"/>
              </a:spcBef>
              <a:buFont typeface="Arial"/>
              <a:buNone/>
              <a:defRPr sz="2800"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2400"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20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2000"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2000"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2000"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2000"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2000" kern="1200">
                <a:solidFill>
                  <a:schemeClr val="tx1"/>
                </a:solidFill>
                <a:latin typeface="+mn-lt"/>
                <a:ea typeface="+mn-ea"/>
                <a:cs typeface="+mn-cs"/>
              </a:defRPr>
            </a:lvl9pPr>
          </a:lstStyle>
          <a:p>
            <a:pPr marL="285750" indent="-285750" algn="just">
              <a:buClr>
                <a:srgbClr val="00ABE2"/>
              </a:buClr>
              <a:buFont typeface="Arial"/>
              <a:buChar char="•"/>
            </a:pPr>
            <a:r>
              <a:rPr lang="sk-SK" sz="2200" dirty="0"/>
              <a:t>T</a:t>
            </a:r>
            <a:r>
              <a:rPr lang="en-US" sz="2200" dirty="0"/>
              <a:t>he </a:t>
            </a:r>
            <a:r>
              <a:rPr lang="en-US" sz="2200" b="1" dirty="0"/>
              <a:t>workshops</a:t>
            </a:r>
            <a:r>
              <a:rPr lang="en-US" sz="2200" dirty="0"/>
              <a:t> for local activists, clerks and journalists from 200</a:t>
            </a:r>
            <a:r>
              <a:rPr lang="sk-SK" sz="2200" dirty="0"/>
              <a:t>4</a:t>
            </a:r>
            <a:endParaRPr lang="en-US" sz="2200" dirty="0"/>
          </a:p>
          <a:p>
            <a:pPr marL="285750" indent="-285750" algn="just">
              <a:buClr>
                <a:srgbClr val="00ABE2"/>
              </a:buClr>
              <a:buFont typeface="Arial"/>
              <a:buChar char="•"/>
            </a:pPr>
            <a:r>
              <a:rPr lang="en-US" sz="2200" dirty="0"/>
              <a:t>The specific workshops for the local politicians</a:t>
            </a:r>
          </a:p>
          <a:p>
            <a:pPr marL="285750" indent="-285750" algn="just">
              <a:buClr>
                <a:srgbClr val="00ABE2"/>
              </a:buClr>
              <a:buFont typeface="Arial"/>
              <a:buChar char="•"/>
            </a:pPr>
            <a:r>
              <a:rPr lang="sk-SK" sz="2200" dirty="0"/>
              <a:t>A</a:t>
            </a:r>
            <a:r>
              <a:rPr lang="en-US" sz="2200" dirty="0"/>
              <a:t>round </a:t>
            </a:r>
            <a:r>
              <a:rPr lang="en-US" sz="2200" b="1" dirty="0"/>
              <a:t>500</a:t>
            </a:r>
            <a:r>
              <a:rPr lang="en-US" sz="2200" dirty="0"/>
              <a:t> (250 various) </a:t>
            </a:r>
            <a:r>
              <a:rPr lang="en-US" sz="2200" b="1" dirty="0"/>
              <a:t>participants</a:t>
            </a:r>
          </a:p>
          <a:p>
            <a:pPr marL="285750" indent="-285750" algn="just">
              <a:buClr>
                <a:srgbClr val="00ABE2"/>
              </a:buClr>
              <a:buFont typeface="Arial"/>
              <a:buChar char="•"/>
            </a:pPr>
            <a:r>
              <a:rPr lang="sk-SK" sz="2200" dirty="0"/>
              <a:t>A</a:t>
            </a:r>
            <a:r>
              <a:rPr lang="en-US" sz="2200" dirty="0"/>
              <a:t>round </a:t>
            </a:r>
            <a:r>
              <a:rPr lang="en-US" sz="2200" b="1" dirty="0"/>
              <a:t>100 speakers </a:t>
            </a:r>
            <a:r>
              <a:rPr lang="en-US" sz="2200" dirty="0"/>
              <a:t>(policymakers, prosecutors, judges, policemen, lawyers, experts in public procurement, whistleblowers, etc.)</a:t>
            </a:r>
          </a:p>
          <a:p>
            <a:pPr marL="285750" indent="-285750" algn="just">
              <a:buClr>
                <a:srgbClr val="00ABE2"/>
              </a:buClr>
              <a:buFont typeface="Arial"/>
              <a:buChar char="•"/>
            </a:pPr>
            <a:r>
              <a:rPr lang="sk-SK" sz="2200" b="1" dirty="0"/>
              <a:t>K</a:t>
            </a:r>
            <a:r>
              <a:rPr lang="en-US" sz="2200" b="1" dirty="0"/>
              <a:t>now-how, confrontation and cooperation</a:t>
            </a:r>
          </a:p>
          <a:p>
            <a:pPr marL="285750" indent="-285750" algn="just">
              <a:buClr>
                <a:srgbClr val="00ABE2"/>
              </a:buClr>
              <a:buFont typeface="Arial"/>
              <a:buChar char="•"/>
            </a:pPr>
            <a:r>
              <a:rPr lang="en-US" sz="2200" b="1" dirty="0"/>
              <a:t>The case studies </a:t>
            </a:r>
            <a:r>
              <a:rPr lang="en-US" sz="2200" dirty="0"/>
              <a:t>– how to understand other points of view</a:t>
            </a:r>
          </a:p>
          <a:p>
            <a:pPr marL="285750" indent="-285750" algn="just">
              <a:buClr>
                <a:srgbClr val="00ABE2"/>
              </a:buClr>
              <a:buFont typeface="Arial"/>
              <a:buChar char="•"/>
            </a:pPr>
            <a:endParaRPr lang="en-US" sz="1900" dirty="0"/>
          </a:p>
          <a:p>
            <a:pPr marL="285750" indent="-285750" algn="just">
              <a:buClr>
                <a:srgbClr val="00ABE2"/>
              </a:buClr>
              <a:buFont typeface="Arial"/>
              <a:buChar char="•"/>
            </a:pPr>
            <a:endParaRPr lang="en-US" sz="1900" dirty="0"/>
          </a:p>
        </p:txBody>
      </p:sp>
      <p:pic>
        <p:nvPicPr>
          <p:cNvPr id="2" name="Obrázok 1"/>
          <p:cNvPicPr>
            <a:picLocks noChangeAspect="1"/>
          </p:cNvPicPr>
          <p:nvPr/>
        </p:nvPicPr>
        <p:blipFill>
          <a:blip r:embed="rId3"/>
          <a:stretch>
            <a:fillRect/>
          </a:stretch>
        </p:blipFill>
        <p:spPr>
          <a:xfrm>
            <a:off x="432460" y="1439909"/>
            <a:ext cx="3276190" cy="4914286"/>
          </a:xfrm>
          <a:prstGeom prst="rect">
            <a:avLst/>
          </a:prstGeom>
        </p:spPr>
      </p:pic>
    </p:spTree>
    <p:extLst>
      <p:ext uri="{BB962C8B-B14F-4D97-AF65-F5344CB8AC3E}">
        <p14:creationId xmlns:p14="http://schemas.microsoft.com/office/powerpoint/2010/main" val="14779068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sk-SK" sz="4000" b="1" dirty="0"/>
              <a:t>TRANSPARENCY PORTAL</a:t>
            </a:r>
          </a:p>
        </p:txBody>
      </p:sp>
      <p:sp>
        <p:nvSpPr>
          <p:cNvPr id="6" name="Content Placeholder 7"/>
          <p:cNvSpPr>
            <a:spLocks noGrp="1"/>
          </p:cNvSpPr>
          <p:nvPr>
            <p:ph idx="20"/>
          </p:nvPr>
        </p:nvSpPr>
        <p:spPr>
          <a:xfrm>
            <a:off x="5652120" y="1772816"/>
            <a:ext cx="3491880" cy="4680520"/>
          </a:xfrm>
        </p:spPr>
        <p:txBody>
          <a:bodyPr>
            <a:normAutofit fontScale="92500"/>
          </a:bodyPr>
          <a:lstStyle/>
          <a:p>
            <a:r>
              <a:rPr lang="en-GB" sz="2600" dirty="0"/>
              <a:t>It is possible to click </a:t>
            </a:r>
            <a:r>
              <a:rPr lang="sk-SK" sz="2600" dirty="0"/>
              <a:t>on</a:t>
            </a:r>
            <a:r>
              <a:rPr lang="en-GB" sz="2600" dirty="0"/>
              <a:t> each town on the portal </a:t>
            </a:r>
          </a:p>
          <a:p>
            <a:r>
              <a:rPr lang="en-GB" sz="2600" dirty="0"/>
              <a:t>You can find information about </a:t>
            </a:r>
            <a:r>
              <a:rPr lang="en-GB" sz="2600" b="1" dirty="0"/>
              <a:t>questions and answers </a:t>
            </a:r>
            <a:r>
              <a:rPr lang="en-GB" sz="2600" dirty="0"/>
              <a:t>for each town and each category</a:t>
            </a:r>
            <a:endParaRPr lang="en-GB" sz="2600" b="1" dirty="0"/>
          </a:p>
          <a:p>
            <a:r>
              <a:rPr lang="en-GB" sz="2600" dirty="0"/>
              <a:t>You can </a:t>
            </a:r>
            <a:r>
              <a:rPr lang="en-GB" sz="2600" b="1" dirty="0"/>
              <a:t>compare</a:t>
            </a:r>
            <a:r>
              <a:rPr lang="en-GB" sz="2600" dirty="0"/>
              <a:t> the actual answers with the previous ones</a:t>
            </a:r>
            <a:endParaRPr lang="en-GB" sz="2600" b="1" dirty="0"/>
          </a:p>
          <a:p>
            <a:r>
              <a:rPr lang="en-GB" sz="2600" b="1" dirty="0"/>
              <a:t>Comparison </a:t>
            </a:r>
            <a:r>
              <a:rPr lang="en-GB" sz="2600" dirty="0"/>
              <a:t>of the municipalities is available</a:t>
            </a:r>
          </a:p>
        </p:txBody>
      </p:sp>
      <p:sp>
        <p:nvSpPr>
          <p:cNvPr id="4" name="Obdĺžnik 3"/>
          <p:cNvSpPr/>
          <p:nvPr/>
        </p:nvSpPr>
        <p:spPr>
          <a:xfrm>
            <a:off x="736468" y="1385617"/>
            <a:ext cx="4593309" cy="480131"/>
          </a:xfrm>
          <a:prstGeom prst="rect">
            <a:avLst/>
          </a:prstGeom>
        </p:spPr>
        <p:txBody>
          <a:bodyPr wrap="none">
            <a:spAutoFit/>
          </a:bodyPr>
          <a:lstStyle/>
          <a:p>
            <a:pPr marL="180000" lvl="0" indent="-180000" defTabSz="914400">
              <a:lnSpc>
                <a:spcPct val="90000"/>
              </a:lnSpc>
              <a:spcBef>
                <a:spcPts val="1000"/>
              </a:spcBef>
              <a:buClr>
                <a:srgbClr val="00ABE2"/>
              </a:buClr>
              <a:buSzPct val="100000"/>
              <a:buFont typeface="Arial"/>
              <a:buChar char="•"/>
            </a:pPr>
            <a:r>
              <a:rPr lang="sk-SK" sz="2800" b="1" dirty="0">
                <a:solidFill>
                  <a:srgbClr val="002C44"/>
                </a:solidFill>
              </a:rPr>
              <a:t>samosprava.transparency.sk</a:t>
            </a:r>
          </a:p>
        </p:txBody>
      </p:sp>
      <p:pic>
        <p:nvPicPr>
          <p:cNvPr id="2" name="Obrázok 1"/>
          <p:cNvPicPr>
            <a:picLocks noChangeAspect="1"/>
          </p:cNvPicPr>
          <p:nvPr/>
        </p:nvPicPr>
        <p:blipFill>
          <a:blip r:embed="rId3"/>
          <a:stretch>
            <a:fillRect/>
          </a:stretch>
        </p:blipFill>
        <p:spPr>
          <a:xfrm>
            <a:off x="467544" y="1772816"/>
            <a:ext cx="5008401" cy="4320480"/>
          </a:xfrm>
          <a:prstGeom prst="rect">
            <a:avLst/>
          </a:prstGeom>
        </p:spPr>
      </p:pic>
    </p:spTree>
    <p:extLst>
      <p:ext uri="{BB962C8B-B14F-4D97-AF65-F5344CB8AC3E}">
        <p14:creationId xmlns:p14="http://schemas.microsoft.com/office/powerpoint/2010/main" val="290715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p:cNvSpPr/>
          <p:nvPr/>
        </p:nvSpPr>
        <p:spPr>
          <a:xfrm>
            <a:off x="251520" y="252140"/>
            <a:ext cx="8640960" cy="6345212"/>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endParaRPr>
          </a:p>
        </p:txBody>
      </p:sp>
      <p:sp>
        <p:nvSpPr>
          <p:cNvPr id="2" name="Content Placeholder 9"/>
          <p:cNvSpPr txBox="1">
            <a:spLocks/>
          </p:cNvSpPr>
          <p:nvPr/>
        </p:nvSpPr>
        <p:spPr>
          <a:xfrm>
            <a:off x="2339752" y="3356992"/>
            <a:ext cx="4464496" cy="713008"/>
          </a:xfrm>
          <a:prstGeom prst="rect">
            <a:avLst/>
          </a:prstGeom>
          <a:noFill/>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spcAft>
                <a:spcPts val="1750"/>
              </a:spcAft>
              <a:buNone/>
            </a:pPr>
            <a:r>
              <a:rPr lang="sk-SK" sz="2400" dirty="0">
                <a:solidFill>
                  <a:schemeClr val="bg1"/>
                </a:solidFill>
                <a:cs typeface="Arial Narrow Bold"/>
              </a:rPr>
              <a:t>samosprava.transparency.sk</a:t>
            </a:r>
            <a:endParaRPr lang="en-US" sz="2400" dirty="0">
              <a:solidFill>
                <a:schemeClr val="bg1"/>
              </a:solidFill>
              <a:cs typeface="Arial Narrow Bold"/>
            </a:endParaRPr>
          </a:p>
          <a:p>
            <a:pPr marL="0" indent="0" algn="ctr">
              <a:spcAft>
                <a:spcPts val="600"/>
              </a:spcAft>
              <a:buNone/>
            </a:pPr>
            <a:endParaRPr lang="en-US" sz="1200" dirty="0">
              <a:solidFill>
                <a:prstClr val="white"/>
              </a:solidFill>
              <a:cs typeface="Arial Narrow Bold"/>
            </a:endParaRPr>
          </a:p>
          <a:p>
            <a:pPr marL="0" indent="0" algn="ctr">
              <a:buNone/>
            </a:pPr>
            <a:endParaRPr lang="en-US" sz="1500" dirty="0">
              <a:solidFill>
                <a:prstClr val="white"/>
              </a:solidFill>
              <a:cs typeface="Arial Narrow Bold"/>
            </a:endParaRPr>
          </a:p>
        </p:txBody>
      </p:sp>
      <p:pic>
        <p:nvPicPr>
          <p:cNvPr id="8" name="Picture 7" descr="TIS_logo_white.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3848" y="1865823"/>
            <a:ext cx="2581508" cy="1548904"/>
          </a:xfrm>
          <a:prstGeom prst="rect">
            <a:avLst/>
          </a:prstGeom>
        </p:spPr>
      </p:pic>
      <p:sp>
        <p:nvSpPr>
          <p:cNvPr id="3" name="TextBox 2"/>
          <p:cNvSpPr txBox="1"/>
          <p:nvPr/>
        </p:nvSpPr>
        <p:spPr>
          <a:xfrm>
            <a:off x="323528" y="1196756"/>
            <a:ext cx="8496944" cy="646331"/>
          </a:xfrm>
          <a:prstGeom prst="rect">
            <a:avLst/>
          </a:prstGeom>
          <a:noFill/>
        </p:spPr>
        <p:txBody>
          <a:bodyPr wrap="square" rtlCol="0">
            <a:spAutoFit/>
          </a:bodyPr>
          <a:lstStyle/>
          <a:p>
            <a:pPr algn="ctr"/>
            <a:r>
              <a:rPr lang="sk-SK" sz="3600" dirty="0">
                <a:solidFill>
                  <a:prstClr val="white"/>
                </a:solidFill>
              </a:rPr>
              <a:t>THANK YOU FOR YOUR ATTENTION</a:t>
            </a:r>
            <a:endParaRPr lang="en-US" sz="3600" dirty="0">
              <a:solidFill>
                <a:prstClr val="white"/>
              </a:solidFill>
            </a:endParaRPr>
          </a:p>
        </p:txBody>
      </p:sp>
      <p:pic>
        <p:nvPicPr>
          <p:cNvPr id="7" name="Picture 2" descr="SlovakAi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59832" y="4869160"/>
            <a:ext cx="3131484" cy="9745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5158762"/>
      </p:ext>
    </p:extLst>
  </p:cSld>
  <p:clrMapOvr>
    <a:masterClrMapping/>
  </p:clrMapOvr>
</p:sld>
</file>

<file path=ppt/theme/theme1.xml><?xml version="1.0" encoding="utf-8"?>
<a:theme xmlns:a="http://schemas.openxmlformats.org/drawingml/2006/main" name="ti-presentation-template-2014">
  <a:themeElements>
    <a:clrScheme name="Custom 6">
      <a:dk1>
        <a:srgbClr val="00003E"/>
      </a:dk1>
      <a:lt1>
        <a:sysClr val="window" lastClr="FFFFFF"/>
      </a:lt1>
      <a:dk2>
        <a:srgbClr val="00003A"/>
      </a:dk2>
      <a:lt2>
        <a:srgbClr val="E9EAF0"/>
      </a:lt2>
      <a:accent1>
        <a:srgbClr val="00003D"/>
      </a:accent1>
      <a:accent2>
        <a:srgbClr val="83C1C6"/>
      </a:accent2>
      <a:accent3>
        <a:srgbClr val="E78D35"/>
      </a:accent3>
      <a:accent4>
        <a:srgbClr val="909CE1"/>
      </a:accent4>
      <a:accent5>
        <a:srgbClr val="000029"/>
      </a:accent5>
      <a:accent6>
        <a:srgbClr val="CC5439"/>
      </a:accent6>
      <a:hlink>
        <a:srgbClr val="418CB2"/>
      </a:hlink>
      <a:folHlink>
        <a:srgbClr val="C649E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NEXALA">
      <a:dk1>
        <a:srgbClr val="002C44"/>
      </a:dk1>
      <a:lt1>
        <a:srgbClr val="FFFFFE"/>
      </a:lt1>
      <a:dk2>
        <a:srgbClr val="002C44"/>
      </a:dk2>
      <a:lt2>
        <a:srgbClr val="DDDEDD"/>
      </a:lt2>
      <a:accent1>
        <a:srgbClr val="141313"/>
      </a:accent1>
      <a:accent2>
        <a:srgbClr val="313231"/>
      </a:accent2>
      <a:accent3>
        <a:srgbClr val="505150"/>
      </a:accent3>
      <a:accent4>
        <a:srgbClr val="6D6E6D"/>
      </a:accent4>
      <a:accent5>
        <a:srgbClr val="8D8E8D"/>
      </a:accent5>
      <a:accent6>
        <a:srgbClr val="B2B3B2"/>
      </a:accent6>
      <a:hlink>
        <a:srgbClr val="29ABE2"/>
      </a:hlink>
      <a:folHlink>
        <a:srgbClr val="002C44"/>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1_Office Theme">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Motív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4.xml><?xml version="1.0" encoding="utf-8"?>
<a:theme xmlns:a="http://schemas.openxmlformats.org/drawingml/2006/main" name="1_ti-presentation-template-2014">
  <a:themeElements>
    <a:clrScheme name="Custom 6">
      <a:dk1>
        <a:srgbClr val="00003E"/>
      </a:dk1>
      <a:lt1>
        <a:sysClr val="window" lastClr="FFFFFF"/>
      </a:lt1>
      <a:dk2>
        <a:srgbClr val="00003A"/>
      </a:dk2>
      <a:lt2>
        <a:srgbClr val="E9EAF0"/>
      </a:lt2>
      <a:accent1>
        <a:srgbClr val="00003D"/>
      </a:accent1>
      <a:accent2>
        <a:srgbClr val="83C1C6"/>
      </a:accent2>
      <a:accent3>
        <a:srgbClr val="E78D35"/>
      </a:accent3>
      <a:accent4>
        <a:srgbClr val="909CE1"/>
      </a:accent4>
      <a:accent5>
        <a:srgbClr val="000029"/>
      </a:accent5>
      <a:accent6>
        <a:srgbClr val="CC5439"/>
      </a:accent6>
      <a:hlink>
        <a:srgbClr val="418CB2"/>
      </a:hlink>
      <a:folHlink>
        <a:srgbClr val="C649E0"/>
      </a:folHlink>
    </a:clrScheme>
    <a:fontScheme name="Vlastné 1">
      <a:majorFont>
        <a:latin typeface="Arial Narrow"/>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ti-presentation-template-2014.potx</Template>
  <TotalTime>4284</TotalTime>
  <Words>805</Words>
  <Application>Microsoft Office PowerPoint</Application>
  <PresentationFormat>Prezentácia na obrazovke (4:3)</PresentationFormat>
  <Paragraphs>113</Paragraphs>
  <Slides>17</Slides>
  <Notes>13</Notes>
  <HiddenSlides>0</HiddenSlides>
  <MMClips>0</MMClips>
  <ScaleCrop>false</ScaleCrop>
  <HeadingPairs>
    <vt:vector size="6" baseType="variant">
      <vt:variant>
        <vt:lpstr>Použité písma</vt:lpstr>
      </vt:variant>
      <vt:variant>
        <vt:i4>5</vt:i4>
      </vt:variant>
      <vt:variant>
        <vt:lpstr>Motív</vt:lpstr>
      </vt:variant>
      <vt:variant>
        <vt:i4>4</vt:i4>
      </vt:variant>
      <vt:variant>
        <vt:lpstr>Nadpisy snímok</vt:lpstr>
      </vt:variant>
      <vt:variant>
        <vt:i4>17</vt:i4>
      </vt:variant>
    </vt:vector>
  </HeadingPairs>
  <TitlesOfParts>
    <vt:vector size="26" baseType="lpstr">
      <vt:lpstr>Arial</vt:lpstr>
      <vt:lpstr>Arial Narrow</vt:lpstr>
      <vt:lpstr>Arial Narrow Bold</vt:lpstr>
      <vt:lpstr>Calibri</vt:lpstr>
      <vt:lpstr>Calibri Light</vt:lpstr>
      <vt:lpstr>ti-presentation-template-2014</vt:lpstr>
      <vt:lpstr>Office Theme</vt:lpstr>
      <vt:lpstr>1_Office Theme</vt:lpstr>
      <vt:lpstr>1_ti-presentation-template-2014</vt:lpstr>
      <vt:lpstr>how to Improve transparency level in municipalities</vt:lpstr>
      <vt:lpstr>THE MUNICIPAL PROGRAM</vt:lpstr>
      <vt:lpstr>TRANSPARENCY RANKINGS</vt:lpstr>
      <vt:lpstr>TRANSPARENCY RANKINGS</vt:lpstr>
      <vt:lpstr>Prezentácia programu PowerPoint</vt:lpstr>
      <vt:lpstr>TRANSPARENCY TRENDS</vt:lpstr>
      <vt:lpstr>IMPROVEMENT PLAN</vt:lpstr>
      <vt:lpstr>BEST PRACTICE</vt:lpstr>
      <vt:lpstr>CONTRACTS: HOW TO DO IT</vt:lpstr>
      <vt:lpstr>AND HOW NOT...</vt:lpstr>
      <vt:lpstr>WATCHDOG</vt:lpstr>
      <vt:lpstr>WATCHDOG</vt:lpstr>
      <vt:lpstr>ANTICORRUPTION STRATEGIES</vt:lpstr>
      <vt:lpstr>THE WIN-WIN PROJECT</vt:lpstr>
      <vt:lpstr>WORKSHOPS FOR ACTIVISTS</vt:lpstr>
      <vt:lpstr>TRANSPARENCY PORTAL</vt:lpstr>
      <vt:lpstr>Prezentácia programu PowerPoint</vt:lpstr>
    </vt:vector>
  </TitlesOfParts>
  <Manager/>
  <Company>bruc1e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subject/>
  <dc:creator>charlie  brown</dc:creator>
  <cp:keywords/>
  <dc:description/>
  <cp:lastModifiedBy>Rastislav Kovacik</cp:lastModifiedBy>
  <cp:revision>360</cp:revision>
  <cp:lastPrinted>2016-11-24T09:16:52Z</cp:lastPrinted>
  <dcterms:created xsi:type="dcterms:W3CDTF">2013-10-14T13:11:05Z</dcterms:created>
  <dcterms:modified xsi:type="dcterms:W3CDTF">2017-03-30T13:38:55Z</dcterms:modified>
  <cp:category/>
</cp:coreProperties>
</file>