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7.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8.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84" r:id="rId2"/>
    <p:sldMasterId id="2147483696" r:id="rId3"/>
    <p:sldMasterId id="2147483703" r:id="rId4"/>
    <p:sldMasterId id="2147483710" r:id="rId5"/>
    <p:sldMasterId id="2147483722" r:id="rId6"/>
    <p:sldMasterId id="2147483734" r:id="rId7"/>
    <p:sldMasterId id="2147483746" r:id="rId8"/>
  </p:sldMasterIdLst>
  <p:notesMasterIdLst>
    <p:notesMasterId r:id="rId53"/>
  </p:notesMasterIdLst>
  <p:handoutMasterIdLst>
    <p:handoutMasterId r:id="rId54"/>
  </p:handoutMasterIdLst>
  <p:sldIdLst>
    <p:sldId id="299" r:id="rId9"/>
    <p:sldId id="268" r:id="rId10"/>
    <p:sldId id="301" r:id="rId11"/>
    <p:sldId id="302" r:id="rId12"/>
    <p:sldId id="270" r:id="rId13"/>
    <p:sldId id="271" r:id="rId14"/>
    <p:sldId id="272" r:id="rId15"/>
    <p:sldId id="273" r:id="rId16"/>
    <p:sldId id="298" r:id="rId17"/>
    <p:sldId id="287" r:id="rId18"/>
    <p:sldId id="282" r:id="rId19"/>
    <p:sldId id="283" r:id="rId20"/>
    <p:sldId id="284" r:id="rId21"/>
    <p:sldId id="296" r:id="rId22"/>
    <p:sldId id="286" r:id="rId23"/>
    <p:sldId id="281" r:id="rId24"/>
    <p:sldId id="295" r:id="rId25"/>
    <p:sldId id="290" r:id="rId26"/>
    <p:sldId id="297" r:id="rId27"/>
    <p:sldId id="305" r:id="rId28"/>
    <p:sldId id="306" r:id="rId29"/>
    <p:sldId id="307" r:id="rId30"/>
    <p:sldId id="308" r:id="rId31"/>
    <p:sldId id="309" r:id="rId32"/>
    <p:sldId id="310" r:id="rId33"/>
    <p:sldId id="294" r:id="rId34"/>
    <p:sldId id="300" r:id="rId35"/>
    <p:sldId id="291" r:id="rId36"/>
    <p:sldId id="276" r:id="rId37"/>
    <p:sldId id="277" r:id="rId38"/>
    <p:sldId id="278" r:id="rId39"/>
    <p:sldId id="280" r:id="rId40"/>
    <p:sldId id="262" r:id="rId41"/>
    <p:sldId id="265" r:id="rId42"/>
    <p:sldId id="304" r:id="rId43"/>
    <p:sldId id="257" r:id="rId44"/>
    <p:sldId id="258" r:id="rId45"/>
    <p:sldId id="259" r:id="rId46"/>
    <p:sldId id="260" r:id="rId47"/>
    <p:sldId id="279" r:id="rId48"/>
    <p:sldId id="261" r:id="rId49"/>
    <p:sldId id="263" r:id="rId50"/>
    <p:sldId id="266" r:id="rId51"/>
    <p:sldId id="264" r:id="rId5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Russia's security concept" id="{2A0CB7AB-565E-40D1-ADB7-C9875A7FDF6E}">
          <p14:sldIdLst>
            <p14:sldId id="299"/>
            <p14:sldId id="268"/>
            <p14:sldId id="301"/>
            <p14:sldId id="302"/>
            <p14:sldId id="270"/>
            <p14:sldId id="271"/>
            <p14:sldId id="272"/>
            <p14:sldId id="273"/>
          </p14:sldIdLst>
        </p14:section>
        <p14:section name="Russia domestic public opinion" id="{6DEC0EEE-C51F-4651-A470-15FED8B8ABC9}">
          <p14:sldIdLst>
            <p14:sldId id="298"/>
            <p14:sldId id="287"/>
            <p14:sldId id="282"/>
            <p14:sldId id="283"/>
            <p14:sldId id="284"/>
            <p14:sldId id="296"/>
            <p14:sldId id="286"/>
            <p14:sldId id="281"/>
            <p14:sldId id="295"/>
            <p14:sldId id="290"/>
            <p14:sldId id="297"/>
            <p14:sldId id="305"/>
            <p14:sldId id="306"/>
            <p14:sldId id="307"/>
            <p14:sldId id="308"/>
            <p14:sldId id="309"/>
            <p14:sldId id="310"/>
            <p14:sldId id="294"/>
            <p14:sldId id="300"/>
          </p14:sldIdLst>
        </p14:section>
        <p14:section name="Science of Influence" id="{82E06DFB-4EE2-407B-B141-3A370D61114E}">
          <p14:sldIdLst>
            <p14:sldId id="291"/>
            <p14:sldId id="276"/>
            <p14:sldId id="277"/>
            <p14:sldId id="278"/>
            <p14:sldId id="280"/>
          </p14:sldIdLst>
        </p14:section>
        <p14:section name="Concept" id="{A270E179-3C8A-46D1-B0BE-07506D582E5E}">
          <p14:sldIdLst>
            <p14:sldId id="262"/>
            <p14:sldId id="265"/>
            <p14:sldId id="304"/>
            <p14:sldId id="257"/>
            <p14:sldId id="258"/>
            <p14:sldId id="259"/>
            <p14:sldId id="260"/>
            <p14:sldId id="279"/>
            <p14:sldId id="261"/>
            <p14:sldId id="263"/>
            <p14:sldId id="266"/>
          </p14:sldIdLst>
        </p14:section>
        <p14:section name="Untitled Section" id="{6AEBF830-FFE1-4E8B-B71E-228626DE3E1E}">
          <p14:sldIdLst>
            <p14:sldId id="26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124" autoAdjust="0"/>
    <p:restoredTop sz="94660"/>
  </p:normalViewPr>
  <p:slideViewPr>
    <p:cSldViewPr snapToGrid="0">
      <p:cViewPr varScale="1">
        <p:scale>
          <a:sx n="61" d="100"/>
          <a:sy n="61" d="100"/>
        </p:scale>
        <p:origin x="67" y="12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Master" Target="slideMasters/slideMaster5.xml"/><Relationship Id="rId19" Type="http://schemas.openxmlformats.org/officeDocument/2006/relationships/slide" Target="slides/slide1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43.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theme" Target="theme/theme1.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s>
</file>

<file path=ppt/diagrams/_rels/data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image" Target="../media/image6.jpg"/><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diagrams/_rels/drawing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image" Target="../media/image6.jpg"/><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83F837-8F53-4791-8ACB-018DBFBB2735}" type="doc">
      <dgm:prSet loTypeId="urn:microsoft.com/office/officeart/2008/layout/PictureGrid" loCatId="picture" qsTypeId="urn:microsoft.com/office/officeart/2005/8/quickstyle/simple1" qsCatId="simple" csTypeId="urn:microsoft.com/office/officeart/2005/8/colors/accent1_2" csCatId="accent1" phldr="1"/>
      <dgm:spPr/>
      <dgm:t>
        <a:bodyPr/>
        <a:lstStyle/>
        <a:p>
          <a:endParaRPr lang="en-US"/>
        </a:p>
      </dgm:t>
    </dgm:pt>
    <dgm:pt modelId="{C1368FC6-32C8-4F9B-BEE5-2E731C6E3E52}">
      <dgm:prSet phldrT="[Text]"/>
      <dgm:spPr/>
      <dgm:t>
        <a:bodyPr/>
        <a:lstStyle/>
        <a:p>
          <a:r>
            <a:rPr lang="he-IL" dirty="0"/>
            <a:t> </a:t>
          </a:r>
          <a:endParaRPr lang="en-US" dirty="0"/>
        </a:p>
      </dgm:t>
    </dgm:pt>
    <dgm:pt modelId="{58CE220C-B9B7-4584-9FA7-4048064C41CC}" type="parTrans" cxnId="{1EC90319-A7FD-495D-9F3A-46AC60EA945D}">
      <dgm:prSet/>
      <dgm:spPr/>
      <dgm:t>
        <a:bodyPr/>
        <a:lstStyle/>
        <a:p>
          <a:endParaRPr lang="en-US"/>
        </a:p>
      </dgm:t>
    </dgm:pt>
    <dgm:pt modelId="{15B08A41-AE2F-4257-A083-0BF0587DEF9E}" type="sibTrans" cxnId="{1EC90319-A7FD-495D-9F3A-46AC60EA945D}">
      <dgm:prSet/>
      <dgm:spPr/>
      <dgm:t>
        <a:bodyPr/>
        <a:lstStyle/>
        <a:p>
          <a:endParaRPr lang="en-US"/>
        </a:p>
      </dgm:t>
    </dgm:pt>
    <dgm:pt modelId="{393FDE5B-E9BC-4356-B67B-2B81B6C4CA71}">
      <dgm:prSet phldrT="[Text]"/>
      <dgm:spPr/>
      <dgm:t>
        <a:bodyPr/>
        <a:lstStyle/>
        <a:p>
          <a:r>
            <a:rPr lang="he-IL" dirty="0"/>
            <a:t> </a:t>
          </a:r>
          <a:endParaRPr lang="en-US" dirty="0"/>
        </a:p>
      </dgm:t>
    </dgm:pt>
    <dgm:pt modelId="{0712AC67-3DBB-4D73-81FE-EBE8C9B9209E}" type="parTrans" cxnId="{53D71859-3503-43D4-9CBE-BC353E22C49C}">
      <dgm:prSet/>
      <dgm:spPr/>
      <dgm:t>
        <a:bodyPr/>
        <a:lstStyle/>
        <a:p>
          <a:endParaRPr lang="en-US"/>
        </a:p>
      </dgm:t>
    </dgm:pt>
    <dgm:pt modelId="{4AD686D7-4A51-4EAE-9826-836E93DBC5B1}" type="sibTrans" cxnId="{53D71859-3503-43D4-9CBE-BC353E22C49C}">
      <dgm:prSet/>
      <dgm:spPr/>
      <dgm:t>
        <a:bodyPr/>
        <a:lstStyle/>
        <a:p>
          <a:endParaRPr lang="en-US"/>
        </a:p>
      </dgm:t>
    </dgm:pt>
    <dgm:pt modelId="{03ED15A4-CCB6-4D14-9E97-331970465C7F}">
      <dgm:prSet phldrT="[Text]"/>
      <dgm:spPr/>
      <dgm:t>
        <a:bodyPr/>
        <a:lstStyle/>
        <a:p>
          <a:r>
            <a:rPr lang="he-IL" dirty="0"/>
            <a:t> </a:t>
          </a:r>
          <a:endParaRPr lang="en-US" dirty="0"/>
        </a:p>
      </dgm:t>
    </dgm:pt>
    <dgm:pt modelId="{2E974F95-369A-4F9F-8216-5BFF8B6291BA}" type="parTrans" cxnId="{3D1C033D-DF45-4BFF-9295-431F2B494D6F}">
      <dgm:prSet/>
      <dgm:spPr/>
      <dgm:t>
        <a:bodyPr/>
        <a:lstStyle/>
        <a:p>
          <a:endParaRPr lang="en-US"/>
        </a:p>
      </dgm:t>
    </dgm:pt>
    <dgm:pt modelId="{F56326DF-D834-4379-87EA-1B007419B088}" type="sibTrans" cxnId="{3D1C033D-DF45-4BFF-9295-431F2B494D6F}">
      <dgm:prSet/>
      <dgm:spPr/>
      <dgm:t>
        <a:bodyPr/>
        <a:lstStyle/>
        <a:p>
          <a:endParaRPr lang="en-US"/>
        </a:p>
      </dgm:t>
    </dgm:pt>
    <dgm:pt modelId="{0F958553-E07F-4110-832C-FE5660039647}">
      <dgm:prSet phldrT="[Text]"/>
      <dgm:spPr/>
      <dgm:t>
        <a:bodyPr/>
        <a:lstStyle/>
        <a:p>
          <a:r>
            <a:rPr lang="he-IL" dirty="0"/>
            <a:t> </a:t>
          </a:r>
          <a:endParaRPr lang="en-US" dirty="0"/>
        </a:p>
      </dgm:t>
    </dgm:pt>
    <dgm:pt modelId="{863A27B6-69CF-4EA2-A91B-7A774A7F17C3}" type="parTrans" cxnId="{BA46A64F-C698-4486-81E0-B3DC3FA43D17}">
      <dgm:prSet/>
      <dgm:spPr/>
      <dgm:t>
        <a:bodyPr/>
        <a:lstStyle/>
        <a:p>
          <a:endParaRPr lang="en-US"/>
        </a:p>
      </dgm:t>
    </dgm:pt>
    <dgm:pt modelId="{F6EE8327-CF39-4FF5-AE13-CAD203CAE176}" type="sibTrans" cxnId="{BA46A64F-C698-4486-81E0-B3DC3FA43D17}">
      <dgm:prSet/>
      <dgm:spPr/>
      <dgm:t>
        <a:bodyPr/>
        <a:lstStyle/>
        <a:p>
          <a:endParaRPr lang="en-US"/>
        </a:p>
      </dgm:t>
    </dgm:pt>
    <dgm:pt modelId="{3CA783C6-1224-4B1F-B8A8-656A9572D055}">
      <dgm:prSet phldrT="[Text]"/>
      <dgm:spPr/>
      <dgm:t>
        <a:bodyPr/>
        <a:lstStyle/>
        <a:p>
          <a:r>
            <a:rPr lang="he-IL" dirty="0"/>
            <a:t> </a:t>
          </a:r>
          <a:endParaRPr lang="en-US" dirty="0"/>
        </a:p>
      </dgm:t>
    </dgm:pt>
    <dgm:pt modelId="{4C2906F4-A40F-4025-8EAE-8562718BA3E0}" type="parTrans" cxnId="{79FE5D8E-2D85-4C33-8F7E-7A535118E239}">
      <dgm:prSet/>
      <dgm:spPr/>
      <dgm:t>
        <a:bodyPr/>
        <a:lstStyle/>
        <a:p>
          <a:endParaRPr lang="en-US"/>
        </a:p>
      </dgm:t>
    </dgm:pt>
    <dgm:pt modelId="{2966198F-A210-461C-BEE5-42CD18604FF0}" type="sibTrans" cxnId="{79FE5D8E-2D85-4C33-8F7E-7A535118E239}">
      <dgm:prSet/>
      <dgm:spPr/>
      <dgm:t>
        <a:bodyPr/>
        <a:lstStyle/>
        <a:p>
          <a:endParaRPr lang="en-US"/>
        </a:p>
      </dgm:t>
    </dgm:pt>
    <dgm:pt modelId="{0B2324F8-E2B7-4D76-8BE0-299D8E4730B9}">
      <dgm:prSet phldrT="[Text]"/>
      <dgm:spPr/>
      <dgm:t>
        <a:bodyPr/>
        <a:lstStyle/>
        <a:p>
          <a:endParaRPr lang="en-US" dirty="0"/>
        </a:p>
      </dgm:t>
    </dgm:pt>
    <dgm:pt modelId="{58714C94-67CA-432F-8A00-296159772DDC}" type="parTrans" cxnId="{D867AAEF-F2EB-43C9-8857-BB54008D199E}">
      <dgm:prSet/>
      <dgm:spPr/>
      <dgm:t>
        <a:bodyPr/>
        <a:lstStyle/>
        <a:p>
          <a:endParaRPr lang="en-US"/>
        </a:p>
      </dgm:t>
    </dgm:pt>
    <dgm:pt modelId="{19952F84-75B3-443B-8A2E-13CEC52BB3C5}" type="sibTrans" cxnId="{D867AAEF-F2EB-43C9-8857-BB54008D199E}">
      <dgm:prSet/>
      <dgm:spPr/>
      <dgm:t>
        <a:bodyPr/>
        <a:lstStyle/>
        <a:p>
          <a:endParaRPr lang="en-US"/>
        </a:p>
      </dgm:t>
    </dgm:pt>
    <dgm:pt modelId="{3E26753F-CC4F-4252-B08E-D8C95EDAD117}" type="pres">
      <dgm:prSet presAssocID="{E583F837-8F53-4791-8ACB-018DBFBB2735}" presName="Name0" presStyleCnt="0">
        <dgm:presLayoutVars>
          <dgm:dir/>
        </dgm:presLayoutVars>
      </dgm:prSet>
      <dgm:spPr/>
    </dgm:pt>
    <dgm:pt modelId="{99AA226D-B073-4B70-BA1F-1254BE4CC24C}" type="pres">
      <dgm:prSet presAssocID="{C1368FC6-32C8-4F9B-BEE5-2E731C6E3E52}" presName="composite" presStyleCnt="0"/>
      <dgm:spPr/>
    </dgm:pt>
    <dgm:pt modelId="{F9EB0A71-2F63-4D7C-8332-F524100D60E8}" type="pres">
      <dgm:prSet presAssocID="{C1368FC6-32C8-4F9B-BEE5-2E731C6E3E52}" presName="rect2" presStyleLbl="revTx" presStyleIdx="0" presStyleCnt="6">
        <dgm:presLayoutVars>
          <dgm:bulletEnabled val="1"/>
        </dgm:presLayoutVars>
      </dgm:prSet>
      <dgm:spPr/>
    </dgm:pt>
    <dgm:pt modelId="{DB3A1132-05C7-47F6-84CA-503F1E55961A}" type="pres">
      <dgm:prSet presAssocID="{C1368FC6-32C8-4F9B-BEE5-2E731C6E3E52}" presName="rect1" presStyleLbl="alignImgPlace1" presStyleIdx="0" presStyleCnt="6"/>
      <dgm:spPr>
        <a:blipFill>
          <a:blip xmlns:r="http://schemas.openxmlformats.org/officeDocument/2006/relationships" r:embed="rId1">
            <a:extLst>
              <a:ext uri="{28A0092B-C50C-407E-A947-70E740481C1C}">
                <a14:useLocalDpi xmlns:a14="http://schemas.microsoft.com/office/drawing/2010/main" val="0"/>
              </a:ext>
            </a:extLst>
          </a:blip>
          <a:srcRect/>
          <a:stretch>
            <a:fillRect t="-18000" b="-18000"/>
          </a:stretch>
        </a:blipFill>
      </dgm:spPr>
    </dgm:pt>
    <dgm:pt modelId="{23C8FA55-50EE-4587-A03F-78A36D3A8352}" type="pres">
      <dgm:prSet presAssocID="{15B08A41-AE2F-4257-A083-0BF0587DEF9E}" presName="sibTrans" presStyleCnt="0"/>
      <dgm:spPr/>
    </dgm:pt>
    <dgm:pt modelId="{38933E1B-1B3B-4227-8269-70AF5C999105}" type="pres">
      <dgm:prSet presAssocID="{393FDE5B-E9BC-4356-B67B-2B81B6C4CA71}" presName="composite" presStyleCnt="0"/>
      <dgm:spPr/>
    </dgm:pt>
    <dgm:pt modelId="{4CC32B2A-329D-4186-9B43-E2A65F781075}" type="pres">
      <dgm:prSet presAssocID="{393FDE5B-E9BC-4356-B67B-2B81B6C4CA71}" presName="rect2" presStyleLbl="revTx" presStyleIdx="1" presStyleCnt="6">
        <dgm:presLayoutVars>
          <dgm:bulletEnabled val="1"/>
        </dgm:presLayoutVars>
      </dgm:prSet>
      <dgm:spPr/>
    </dgm:pt>
    <dgm:pt modelId="{489D8C12-9F49-435E-9CEB-062CEB5345ED}" type="pres">
      <dgm:prSet presAssocID="{393FDE5B-E9BC-4356-B67B-2B81B6C4CA71}" presName="rect1" presStyleLbl="alignImgPlace1" presStyleIdx="1" presStyleCnt="6"/>
      <dgm:spPr>
        <a:blipFill>
          <a:blip xmlns:r="http://schemas.openxmlformats.org/officeDocument/2006/relationships" r:embed="rId2">
            <a:extLst>
              <a:ext uri="{28A0092B-C50C-407E-A947-70E740481C1C}">
                <a14:useLocalDpi xmlns:a14="http://schemas.microsoft.com/office/drawing/2010/main" val="0"/>
              </a:ext>
            </a:extLst>
          </a:blip>
          <a:srcRect/>
          <a:stretch>
            <a:fillRect t="-27000" b="-27000"/>
          </a:stretch>
        </a:blipFill>
      </dgm:spPr>
    </dgm:pt>
    <dgm:pt modelId="{C243465B-DE15-491E-BBC5-0A19CB84424F}" type="pres">
      <dgm:prSet presAssocID="{4AD686D7-4A51-4EAE-9826-836E93DBC5B1}" presName="sibTrans" presStyleCnt="0"/>
      <dgm:spPr/>
    </dgm:pt>
    <dgm:pt modelId="{9F4D577F-A6E3-4F33-87A1-6C51E276ADBF}" type="pres">
      <dgm:prSet presAssocID="{03ED15A4-CCB6-4D14-9E97-331970465C7F}" presName="composite" presStyleCnt="0"/>
      <dgm:spPr/>
    </dgm:pt>
    <dgm:pt modelId="{866D9605-0B7A-44B0-A915-C8880D597FBC}" type="pres">
      <dgm:prSet presAssocID="{03ED15A4-CCB6-4D14-9E97-331970465C7F}" presName="rect2" presStyleLbl="revTx" presStyleIdx="2" presStyleCnt="6">
        <dgm:presLayoutVars>
          <dgm:bulletEnabled val="1"/>
        </dgm:presLayoutVars>
      </dgm:prSet>
      <dgm:spPr/>
    </dgm:pt>
    <dgm:pt modelId="{04C48180-719B-42CE-8455-333C2956561B}" type="pres">
      <dgm:prSet presAssocID="{03ED15A4-CCB6-4D14-9E97-331970465C7F}" presName="rect1" presStyleLbl="alignImgPlace1" presStyleIdx="2" presStyleCnt="6"/>
      <dgm:spPr>
        <a:blipFill>
          <a:blip xmlns:r="http://schemas.openxmlformats.org/officeDocument/2006/relationships" r:embed="rId3">
            <a:extLst>
              <a:ext uri="{28A0092B-C50C-407E-A947-70E740481C1C}">
                <a14:useLocalDpi xmlns:a14="http://schemas.microsoft.com/office/drawing/2010/main" val="0"/>
              </a:ext>
            </a:extLst>
          </a:blip>
          <a:srcRect/>
          <a:stretch>
            <a:fillRect t="-25000" b="-25000"/>
          </a:stretch>
        </a:blipFill>
      </dgm:spPr>
    </dgm:pt>
    <dgm:pt modelId="{D0C26394-C3BB-4D00-8891-52BFD6BEC11A}" type="pres">
      <dgm:prSet presAssocID="{F56326DF-D834-4379-87EA-1B007419B088}" presName="sibTrans" presStyleCnt="0"/>
      <dgm:spPr/>
    </dgm:pt>
    <dgm:pt modelId="{B7EAE946-FDDB-4845-B5F6-CA2CE10200A1}" type="pres">
      <dgm:prSet presAssocID="{0F958553-E07F-4110-832C-FE5660039647}" presName="composite" presStyleCnt="0"/>
      <dgm:spPr/>
    </dgm:pt>
    <dgm:pt modelId="{275F0AE1-897E-4415-8474-B240B08BA4B7}" type="pres">
      <dgm:prSet presAssocID="{0F958553-E07F-4110-832C-FE5660039647}" presName="rect2" presStyleLbl="revTx" presStyleIdx="3" presStyleCnt="6">
        <dgm:presLayoutVars>
          <dgm:bulletEnabled val="1"/>
        </dgm:presLayoutVars>
      </dgm:prSet>
      <dgm:spPr/>
    </dgm:pt>
    <dgm:pt modelId="{6840BB39-6C30-47A3-A5F0-20EE80269650}" type="pres">
      <dgm:prSet presAssocID="{0F958553-E07F-4110-832C-FE5660039647}" presName="rect1" presStyleLbl="alignImgPlace1" presStyleIdx="3" presStyleCnt="6"/>
      <dgm:spPr>
        <a:blipFill>
          <a:blip xmlns:r="http://schemas.openxmlformats.org/officeDocument/2006/relationships" r:embed="rId4">
            <a:extLst>
              <a:ext uri="{28A0092B-C50C-407E-A947-70E740481C1C}">
                <a14:useLocalDpi xmlns:a14="http://schemas.microsoft.com/office/drawing/2010/main" val="0"/>
              </a:ext>
            </a:extLst>
          </a:blip>
          <a:srcRect/>
          <a:stretch>
            <a:fillRect t="-28000" b="-28000"/>
          </a:stretch>
        </a:blipFill>
      </dgm:spPr>
    </dgm:pt>
    <dgm:pt modelId="{78396A71-BFE5-41D6-B818-3CA077B06F60}" type="pres">
      <dgm:prSet presAssocID="{F6EE8327-CF39-4FF5-AE13-CAD203CAE176}" presName="sibTrans" presStyleCnt="0"/>
      <dgm:spPr/>
    </dgm:pt>
    <dgm:pt modelId="{908FAA25-A396-4234-ADD8-5E58A194E1CA}" type="pres">
      <dgm:prSet presAssocID="{0B2324F8-E2B7-4D76-8BE0-299D8E4730B9}" presName="composite" presStyleCnt="0"/>
      <dgm:spPr/>
    </dgm:pt>
    <dgm:pt modelId="{7BE31250-E371-4BBB-B6EC-3084CA31EC1C}" type="pres">
      <dgm:prSet presAssocID="{0B2324F8-E2B7-4D76-8BE0-299D8E4730B9}" presName="rect2" presStyleLbl="revTx" presStyleIdx="4" presStyleCnt="6">
        <dgm:presLayoutVars>
          <dgm:bulletEnabled val="1"/>
        </dgm:presLayoutVars>
      </dgm:prSet>
      <dgm:spPr/>
    </dgm:pt>
    <dgm:pt modelId="{9FCEBF89-F095-4CF9-8F89-8AAF0F91C009}" type="pres">
      <dgm:prSet presAssocID="{0B2324F8-E2B7-4D76-8BE0-299D8E4730B9}" presName="rect1" presStyleLbl="alignImgPlace1" presStyleIdx="4" presStyleCnt="6"/>
      <dgm:spPr>
        <a:blipFill>
          <a:blip xmlns:r="http://schemas.openxmlformats.org/officeDocument/2006/relationships" r:embed="rId5">
            <a:extLst>
              <a:ext uri="{28A0092B-C50C-407E-A947-70E740481C1C}">
                <a14:useLocalDpi xmlns:a14="http://schemas.microsoft.com/office/drawing/2010/main" val="0"/>
              </a:ext>
            </a:extLst>
          </a:blip>
          <a:srcRect/>
          <a:stretch>
            <a:fillRect t="-29000" b="-29000"/>
          </a:stretch>
        </a:blipFill>
      </dgm:spPr>
    </dgm:pt>
    <dgm:pt modelId="{AA04BD26-E3A9-4B02-BD22-A652C4A10524}" type="pres">
      <dgm:prSet presAssocID="{19952F84-75B3-443B-8A2E-13CEC52BB3C5}" presName="sibTrans" presStyleCnt="0"/>
      <dgm:spPr/>
    </dgm:pt>
    <dgm:pt modelId="{8FC4AAAA-7115-42AC-9328-D17596FAFF70}" type="pres">
      <dgm:prSet presAssocID="{3CA783C6-1224-4B1F-B8A8-656A9572D055}" presName="composite" presStyleCnt="0"/>
      <dgm:spPr/>
    </dgm:pt>
    <dgm:pt modelId="{8E0C1059-21A1-46F5-AA06-668D59A6C63D}" type="pres">
      <dgm:prSet presAssocID="{3CA783C6-1224-4B1F-B8A8-656A9572D055}" presName="rect2" presStyleLbl="revTx" presStyleIdx="5" presStyleCnt="6">
        <dgm:presLayoutVars>
          <dgm:bulletEnabled val="1"/>
        </dgm:presLayoutVars>
      </dgm:prSet>
      <dgm:spPr/>
    </dgm:pt>
    <dgm:pt modelId="{C013CFFA-6BC7-4314-B7C1-91BA317456AB}" type="pres">
      <dgm:prSet presAssocID="{3CA783C6-1224-4B1F-B8A8-656A9572D055}" presName="rect1" presStyleLbl="alignImgPlace1" presStyleIdx="5" presStyleCnt="6"/>
      <dgm:spPr>
        <a:blipFill>
          <a:blip xmlns:r="http://schemas.openxmlformats.org/officeDocument/2006/relationships" r:embed="rId6">
            <a:extLst>
              <a:ext uri="{28A0092B-C50C-407E-A947-70E740481C1C}">
                <a14:useLocalDpi xmlns:a14="http://schemas.microsoft.com/office/drawing/2010/main" val="0"/>
              </a:ext>
            </a:extLst>
          </a:blip>
          <a:srcRect/>
          <a:stretch>
            <a:fillRect t="-28000" b="-28000"/>
          </a:stretch>
        </a:blipFill>
      </dgm:spPr>
    </dgm:pt>
  </dgm:ptLst>
  <dgm:cxnLst>
    <dgm:cxn modelId="{1EC90319-A7FD-495D-9F3A-46AC60EA945D}" srcId="{E583F837-8F53-4791-8ACB-018DBFBB2735}" destId="{C1368FC6-32C8-4F9B-BEE5-2E731C6E3E52}" srcOrd="0" destOrd="0" parTransId="{58CE220C-B9B7-4584-9FA7-4048064C41CC}" sibTransId="{15B08A41-AE2F-4257-A083-0BF0587DEF9E}"/>
    <dgm:cxn modelId="{428D5028-185A-49C9-BA51-AD0AD4CABF98}" type="presOf" srcId="{0F958553-E07F-4110-832C-FE5660039647}" destId="{275F0AE1-897E-4415-8474-B240B08BA4B7}" srcOrd="0" destOrd="0" presId="urn:microsoft.com/office/officeart/2008/layout/PictureGrid"/>
    <dgm:cxn modelId="{BBB6F331-CC5D-4880-BBE5-E00995A6993E}" type="presOf" srcId="{C1368FC6-32C8-4F9B-BEE5-2E731C6E3E52}" destId="{F9EB0A71-2F63-4D7C-8332-F524100D60E8}" srcOrd="0" destOrd="0" presId="urn:microsoft.com/office/officeart/2008/layout/PictureGrid"/>
    <dgm:cxn modelId="{118AA536-9456-421F-AB06-BE4E69F0E934}" type="presOf" srcId="{03ED15A4-CCB6-4D14-9E97-331970465C7F}" destId="{866D9605-0B7A-44B0-A915-C8880D597FBC}" srcOrd="0" destOrd="0" presId="urn:microsoft.com/office/officeart/2008/layout/PictureGrid"/>
    <dgm:cxn modelId="{3D1C033D-DF45-4BFF-9295-431F2B494D6F}" srcId="{E583F837-8F53-4791-8ACB-018DBFBB2735}" destId="{03ED15A4-CCB6-4D14-9E97-331970465C7F}" srcOrd="2" destOrd="0" parTransId="{2E974F95-369A-4F9F-8216-5BFF8B6291BA}" sibTransId="{F56326DF-D834-4379-87EA-1B007419B088}"/>
    <dgm:cxn modelId="{BA46A64F-C698-4486-81E0-B3DC3FA43D17}" srcId="{E583F837-8F53-4791-8ACB-018DBFBB2735}" destId="{0F958553-E07F-4110-832C-FE5660039647}" srcOrd="3" destOrd="0" parTransId="{863A27B6-69CF-4EA2-A91B-7A774A7F17C3}" sibTransId="{F6EE8327-CF39-4FF5-AE13-CAD203CAE176}"/>
    <dgm:cxn modelId="{53D71859-3503-43D4-9CBE-BC353E22C49C}" srcId="{E583F837-8F53-4791-8ACB-018DBFBB2735}" destId="{393FDE5B-E9BC-4356-B67B-2B81B6C4CA71}" srcOrd="1" destOrd="0" parTransId="{0712AC67-3DBB-4D73-81FE-EBE8C9B9209E}" sibTransId="{4AD686D7-4A51-4EAE-9826-836E93DBC5B1}"/>
    <dgm:cxn modelId="{79FE5D8E-2D85-4C33-8F7E-7A535118E239}" srcId="{E583F837-8F53-4791-8ACB-018DBFBB2735}" destId="{3CA783C6-1224-4B1F-B8A8-656A9572D055}" srcOrd="5" destOrd="0" parTransId="{4C2906F4-A40F-4025-8EAE-8562718BA3E0}" sibTransId="{2966198F-A210-461C-BEE5-42CD18604FF0}"/>
    <dgm:cxn modelId="{70AD699F-FD0C-4A65-9B59-8A6A47A82900}" type="presOf" srcId="{3CA783C6-1224-4B1F-B8A8-656A9572D055}" destId="{8E0C1059-21A1-46F5-AA06-668D59A6C63D}" srcOrd="0" destOrd="0" presId="urn:microsoft.com/office/officeart/2008/layout/PictureGrid"/>
    <dgm:cxn modelId="{A9CA95B0-B3BC-4FC4-88A9-24E43BCEC032}" type="presOf" srcId="{E583F837-8F53-4791-8ACB-018DBFBB2735}" destId="{3E26753F-CC4F-4252-B08E-D8C95EDAD117}" srcOrd="0" destOrd="0" presId="urn:microsoft.com/office/officeart/2008/layout/PictureGrid"/>
    <dgm:cxn modelId="{1BBE2DC1-9C71-4D75-B1B3-F2062DA89B1E}" type="presOf" srcId="{0B2324F8-E2B7-4D76-8BE0-299D8E4730B9}" destId="{7BE31250-E371-4BBB-B6EC-3084CA31EC1C}" srcOrd="0" destOrd="0" presId="urn:microsoft.com/office/officeart/2008/layout/PictureGrid"/>
    <dgm:cxn modelId="{8F2503D1-C46F-4FEF-93B9-5E989AE05FC5}" type="presOf" srcId="{393FDE5B-E9BC-4356-B67B-2B81B6C4CA71}" destId="{4CC32B2A-329D-4186-9B43-E2A65F781075}" srcOrd="0" destOrd="0" presId="urn:microsoft.com/office/officeart/2008/layout/PictureGrid"/>
    <dgm:cxn modelId="{D867AAEF-F2EB-43C9-8857-BB54008D199E}" srcId="{E583F837-8F53-4791-8ACB-018DBFBB2735}" destId="{0B2324F8-E2B7-4D76-8BE0-299D8E4730B9}" srcOrd="4" destOrd="0" parTransId="{58714C94-67CA-432F-8A00-296159772DDC}" sibTransId="{19952F84-75B3-443B-8A2E-13CEC52BB3C5}"/>
    <dgm:cxn modelId="{70199CA3-49E2-4290-927B-A0C1586937E3}" type="presParOf" srcId="{3E26753F-CC4F-4252-B08E-D8C95EDAD117}" destId="{99AA226D-B073-4B70-BA1F-1254BE4CC24C}" srcOrd="0" destOrd="0" presId="urn:microsoft.com/office/officeart/2008/layout/PictureGrid"/>
    <dgm:cxn modelId="{BED70F51-71F2-4F1B-8AB4-9ECC77A1B923}" type="presParOf" srcId="{99AA226D-B073-4B70-BA1F-1254BE4CC24C}" destId="{F9EB0A71-2F63-4D7C-8332-F524100D60E8}" srcOrd="0" destOrd="0" presId="urn:microsoft.com/office/officeart/2008/layout/PictureGrid"/>
    <dgm:cxn modelId="{8A71E794-DFED-45FE-A116-F91641F7C4F1}" type="presParOf" srcId="{99AA226D-B073-4B70-BA1F-1254BE4CC24C}" destId="{DB3A1132-05C7-47F6-84CA-503F1E55961A}" srcOrd="1" destOrd="0" presId="urn:microsoft.com/office/officeart/2008/layout/PictureGrid"/>
    <dgm:cxn modelId="{DE9460C3-B13E-4436-B1BA-ECAF15064294}" type="presParOf" srcId="{3E26753F-CC4F-4252-B08E-D8C95EDAD117}" destId="{23C8FA55-50EE-4587-A03F-78A36D3A8352}" srcOrd="1" destOrd="0" presId="urn:microsoft.com/office/officeart/2008/layout/PictureGrid"/>
    <dgm:cxn modelId="{66007681-4C0B-4A09-ABEA-134F686BA5D0}" type="presParOf" srcId="{3E26753F-CC4F-4252-B08E-D8C95EDAD117}" destId="{38933E1B-1B3B-4227-8269-70AF5C999105}" srcOrd="2" destOrd="0" presId="urn:microsoft.com/office/officeart/2008/layout/PictureGrid"/>
    <dgm:cxn modelId="{F9D54725-F547-4E0C-A63E-FF849849C593}" type="presParOf" srcId="{38933E1B-1B3B-4227-8269-70AF5C999105}" destId="{4CC32B2A-329D-4186-9B43-E2A65F781075}" srcOrd="0" destOrd="0" presId="urn:microsoft.com/office/officeart/2008/layout/PictureGrid"/>
    <dgm:cxn modelId="{758FD943-8DE6-4B0A-85B3-D9412330148C}" type="presParOf" srcId="{38933E1B-1B3B-4227-8269-70AF5C999105}" destId="{489D8C12-9F49-435E-9CEB-062CEB5345ED}" srcOrd="1" destOrd="0" presId="urn:microsoft.com/office/officeart/2008/layout/PictureGrid"/>
    <dgm:cxn modelId="{B2D7389A-1A72-4080-A3B7-78CD5696A9FD}" type="presParOf" srcId="{3E26753F-CC4F-4252-B08E-D8C95EDAD117}" destId="{C243465B-DE15-491E-BBC5-0A19CB84424F}" srcOrd="3" destOrd="0" presId="urn:microsoft.com/office/officeart/2008/layout/PictureGrid"/>
    <dgm:cxn modelId="{00915862-DFCB-4AB2-91C1-18505B7739C6}" type="presParOf" srcId="{3E26753F-CC4F-4252-B08E-D8C95EDAD117}" destId="{9F4D577F-A6E3-4F33-87A1-6C51E276ADBF}" srcOrd="4" destOrd="0" presId="urn:microsoft.com/office/officeart/2008/layout/PictureGrid"/>
    <dgm:cxn modelId="{D858FCD5-E969-4A86-920A-7343DFAE8927}" type="presParOf" srcId="{9F4D577F-A6E3-4F33-87A1-6C51E276ADBF}" destId="{866D9605-0B7A-44B0-A915-C8880D597FBC}" srcOrd="0" destOrd="0" presId="urn:microsoft.com/office/officeart/2008/layout/PictureGrid"/>
    <dgm:cxn modelId="{9B5386B0-9BF9-49E0-B2B8-7BD699AE6B35}" type="presParOf" srcId="{9F4D577F-A6E3-4F33-87A1-6C51E276ADBF}" destId="{04C48180-719B-42CE-8455-333C2956561B}" srcOrd="1" destOrd="0" presId="urn:microsoft.com/office/officeart/2008/layout/PictureGrid"/>
    <dgm:cxn modelId="{A8A5B097-96A3-4CBD-8502-1D5A5522163F}" type="presParOf" srcId="{3E26753F-CC4F-4252-B08E-D8C95EDAD117}" destId="{D0C26394-C3BB-4D00-8891-52BFD6BEC11A}" srcOrd="5" destOrd="0" presId="urn:microsoft.com/office/officeart/2008/layout/PictureGrid"/>
    <dgm:cxn modelId="{E841269D-D23A-41D8-B33F-330505C4461D}" type="presParOf" srcId="{3E26753F-CC4F-4252-B08E-D8C95EDAD117}" destId="{B7EAE946-FDDB-4845-B5F6-CA2CE10200A1}" srcOrd="6" destOrd="0" presId="urn:microsoft.com/office/officeart/2008/layout/PictureGrid"/>
    <dgm:cxn modelId="{47E20339-F76B-4B6F-912C-FED4BD460EC3}" type="presParOf" srcId="{B7EAE946-FDDB-4845-B5F6-CA2CE10200A1}" destId="{275F0AE1-897E-4415-8474-B240B08BA4B7}" srcOrd="0" destOrd="0" presId="urn:microsoft.com/office/officeart/2008/layout/PictureGrid"/>
    <dgm:cxn modelId="{1B63340A-C10F-42FC-80B9-77721A2088DB}" type="presParOf" srcId="{B7EAE946-FDDB-4845-B5F6-CA2CE10200A1}" destId="{6840BB39-6C30-47A3-A5F0-20EE80269650}" srcOrd="1" destOrd="0" presId="urn:microsoft.com/office/officeart/2008/layout/PictureGrid"/>
    <dgm:cxn modelId="{254507FE-9E8F-4988-A5F9-DDC73E20BDCE}" type="presParOf" srcId="{3E26753F-CC4F-4252-B08E-D8C95EDAD117}" destId="{78396A71-BFE5-41D6-B818-3CA077B06F60}" srcOrd="7" destOrd="0" presId="urn:microsoft.com/office/officeart/2008/layout/PictureGrid"/>
    <dgm:cxn modelId="{A3B83EF2-5FDF-4D98-A75D-47BB9CEA82D0}" type="presParOf" srcId="{3E26753F-CC4F-4252-B08E-D8C95EDAD117}" destId="{908FAA25-A396-4234-ADD8-5E58A194E1CA}" srcOrd="8" destOrd="0" presId="urn:microsoft.com/office/officeart/2008/layout/PictureGrid"/>
    <dgm:cxn modelId="{9E20D21C-A412-46A7-A9A0-1A4F40BD7297}" type="presParOf" srcId="{908FAA25-A396-4234-ADD8-5E58A194E1CA}" destId="{7BE31250-E371-4BBB-B6EC-3084CA31EC1C}" srcOrd="0" destOrd="0" presId="urn:microsoft.com/office/officeart/2008/layout/PictureGrid"/>
    <dgm:cxn modelId="{12A3CD7B-E564-4A2F-B921-6097A648E7B6}" type="presParOf" srcId="{908FAA25-A396-4234-ADD8-5E58A194E1CA}" destId="{9FCEBF89-F095-4CF9-8F89-8AAF0F91C009}" srcOrd="1" destOrd="0" presId="urn:microsoft.com/office/officeart/2008/layout/PictureGrid"/>
    <dgm:cxn modelId="{26D91C13-5553-4DF6-892D-451A33971612}" type="presParOf" srcId="{3E26753F-CC4F-4252-B08E-D8C95EDAD117}" destId="{AA04BD26-E3A9-4B02-BD22-A652C4A10524}" srcOrd="9" destOrd="0" presId="urn:microsoft.com/office/officeart/2008/layout/PictureGrid"/>
    <dgm:cxn modelId="{C6E665C2-51C6-4D51-8943-0204FDB3CFD4}" type="presParOf" srcId="{3E26753F-CC4F-4252-B08E-D8C95EDAD117}" destId="{8FC4AAAA-7115-42AC-9328-D17596FAFF70}" srcOrd="10" destOrd="0" presId="urn:microsoft.com/office/officeart/2008/layout/PictureGrid"/>
    <dgm:cxn modelId="{1E1551A4-3092-49D2-87FB-0F521EF2D66D}" type="presParOf" srcId="{8FC4AAAA-7115-42AC-9328-D17596FAFF70}" destId="{8E0C1059-21A1-46F5-AA06-668D59A6C63D}" srcOrd="0" destOrd="0" presId="urn:microsoft.com/office/officeart/2008/layout/PictureGrid"/>
    <dgm:cxn modelId="{B77B9A6C-E656-4174-9D34-5680541ABBC2}" type="presParOf" srcId="{8FC4AAAA-7115-42AC-9328-D17596FAFF70}" destId="{C013CFFA-6BC7-4314-B7C1-91BA317456AB}" srcOrd="1" destOrd="0" presId="urn:microsoft.com/office/officeart/2008/layout/PictureGri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1FFAA8-2FF3-4A04-B47E-9E1F738E05E8}" type="doc">
      <dgm:prSet loTypeId="urn:microsoft.com/office/officeart/2005/8/layout/hList6" loCatId="list" qsTypeId="urn:microsoft.com/office/officeart/2005/8/quickstyle/simple1" qsCatId="simple" csTypeId="urn:microsoft.com/office/officeart/2005/8/colors/accent3_4" csCatId="accent3" phldr="1"/>
      <dgm:spPr/>
      <dgm:t>
        <a:bodyPr/>
        <a:lstStyle/>
        <a:p>
          <a:endParaRPr lang="en-US"/>
        </a:p>
      </dgm:t>
    </dgm:pt>
    <dgm:pt modelId="{05073ED5-88C0-43BA-BFE4-D7E55E858EB3}">
      <dgm:prSet custT="1"/>
      <dgm:spPr/>
      <dgm:t>
        <a:bodyPr vert="wordArtVert"/>
        <a:lstStyle/>
        <a:p>
          <a:pPr rtl="0"/>
          <a:r>
            <a:rPr lang="en-US" sz="4000" b="1" dirty="0">
              <a:latin typeface="Open Sans Light"/>
            </a:rPr>
            <a:t>Defend</a:t>
          </a:r>
        </a:p>
      </dgm:t>
    </dgm:pt>
    <dgm:pt modelId="{F5B461A1-4725-41A5-93C6-1200FD298F8C}" type="parTrans" cxnId="{202EFBDA-6602-422B-B30D-3F01AACC890E}">
      <dgm:prSet/>
      <dgm:spPr/>
      <dgm:t>
        <a:bodyPr/>
        <a:lstStyle/>
        <a:p>
          <a:endParaRPr lang="en-US"/>
        </a:p>
      </dgm:t>
    </dgm:pt>
    <dgm:pt modelId="{586DF621-22E3-498F-A8A6-232E5F398DF4}" type="sibTrans" cxnId="{202EFBDA-6602-422B-B30D-3F01AACC890E}">
      <dgm:prSet/>
      <dgm:spPr/>
      <dgm:t>
        <a:bodyPr/>
        <a:lstStyle/>
        <a:p>
          <a:endParaRPr lang="en-US"/>
        </a:p>
      </dgm:t>
    </dgm:pt>
    <dgm:pt modelId="{F826CC5B-1F3E-41A1-9E29-CC84C67EFD14}" type="pres">
      <dgm:prSet presAssocID="{511FFAA8-2FF3-4A04-B47E-9E1F738E05E8}" presName="Name0" presStyleCnt="0">
        <dgm:presLayoutVars>
          <dgm:dir val="rev"/>
          <dgm:resizeHandles val="exact"/>
        </dgm:presLayoutVars>
      </dgm:prSet>
      <dgm:spPr/>
    </dgm:pt>
    <dgm:pt modelId="{9742F201-1588-48C8-83D6-E155B057278E}" type="pres">
      <dgm:prSet presAssocID="{05073ED5-88C0-43BA-BFE4-D7E55E858EB3}" presName="node" presStyleLbl="node1" presStyleIdx="0" presStyleCnt="1">
        <dgm:presLayoutVars>
          <dgm:bulletEnabled val="1"/>
        </dgm:presLayoutVars>
      </dgm:prSet>
      <dgm:spPr/>
    </dgm:pt>
  </dgm:ptLst>
  <dgm:cxnLst>
    <dgm:cxn modelId="{4A838963-4BC9-40E1-9BCB-DF2410122CB2}" type="presOf" srcId="{511FFAA8-2FF3-4A04-B47E-9E1F738E05E8}" destId="{F826CC5B-1F3E-41A1-9E29-CC84C67EFD14}" srcOrd="0" destOrd="0" presId="urn:microsoft.com/office/officeart/2005/8/layout/hList6"/>
    <dgm:cxn modelId="{A11461CA-6EDC-482C-9539-B2CA0341817D}" type="presOf" srcId="{05073ED5-88C0-43BA-BFE4-D7E55E858EB3}" destId="{9742F201-1588-48C8-83D6-E155B057278E}" srcOrd="0" destOrd="0" presId="urn:microsoft.com/office/officeart/2005/8/layout/hList6"/>
    <dgm:cxn modelId="{202EFBDA-6602-422B-B30D-3F01AACC890E}" srcId="{511FFAA8-2FF3-4A04-B47E-9E1F738E05E8}" destId="{05073ED5-88C0-43BA-BFE4-D7E55E858EB3}" srcOrd="0" destOrd="0" parTransId="{F5B461A1-4725-41A5-93C6-1200FD298F8C}" sibTransId="{586DF621-22E3-498F-A8A6-232E5F398DF4}"/>
    <dgm:cxn modelId="{9AC733E4-752C-4B73-A0DF-44C27FC31F55}" type="presParOf" srcId="{F826CC5B-1F3E-41A1-9E29-CC84C67EFD14}" destId="{9742F201-1588-48C8-83D6-E155B057278E}" srcOrd="0" destOrd="0" presId="urn:microsoft.com/office/officeart/2005/8/layout/h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37B070-A08E-4EC7-9F86-DF7BA50EE61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65ABF02-F972-4097-89C1-D9D8BA323E45}">
      <dgm:prSet custT="1"/>
      <dgm:spPr>
        <a:solidFill>
          <a:srgbClr val="C00000"/>
        </a:solidFill>
      </dgm:spPr>
      <dgm:t>
        <a:bodyPr/>
        <a:lstStyle/>
        <a:p>
          <a:pPr rtl="0"/>
          <a:r>
            <a:rPr lang="en-US" sz="4800" dirty="0" err="1"/>
            <a:t>Gayropa</a:t>
          </a:r>
          <a:endParaRPr lang="en-US" sz="4800" dirty="0"/>
        </a:p>
      </dgm:t>
    </dgm:pt>
    <dgm:pt modelId="{1C0F521F-031A-42F2-9466-E311F2F0D02B}" type="parTrans" cxnId="{D0284BFC-DBA4-49BA-9452-4CD26745B392}">
      <dgm:prSet/>
      <dgm:spPr/>
      <dgm:t>
        <a:bodyPr/>
        <a:lstStyle/>
        <a:p>
          <a:endParaRPr lang="en-US"/>
        </a:p>
      </dgm:t>
    </dgm:pt>
    <dgm:pt modelId="{DF409D67-A9AD-4330-8969-E5556C971EBD}" type="sibTrans" cxnId="{D0284BFC-DBA4-49BA-9452-4CD26745B392}">
      <dgm:prSet/>
      <dgm:spPr/>
      <dgm:t>
        <a:bodyPr/>
        <a:lstStyle/>
        <a:p>
          <a:endParaRPr lang="en-US"/>
        </a:p>
      </dgm:t>
    </dgm:pt>
    <dgm:pt modelId="{B5ED1C51-69CA-4C84-98E1-FD4D8A838239}" type="pres">
      <dgm:prSet presAssocID="{3C37B070-A08E-4EC7-9F86-DF7BA50EE61B}" presName="linear" presStyleCnt="0">
        <dgm:presLayoutVars>
          <dgm:animLvl val="lvl"/>
          <dgm:resizeHandles val="exact"/>
        </dgm:presLayoutVars>
      </dgm:prSet>
      <dgm:spPr/>
    </dgm:pt>
    <dgm:pt modelId="{47AF4216-5C94-4E70-AA3E-FE2ACD1013EB}" type="pres">
      <dgm:prSet presAssocID="{A65ABF02-F972-4097-89C1-D9D8BA323E45}" presName="parentText" presStyleLbl="node1" presStyleIdx="0" presStyleCnt="1">
        <dgm:presLayoutVars>
          <dgm:chMax val="0"/>
          <dgm:bulletEnabled val="1"/>
        </dgm:presLayoutVars>
      </dgm:prSet>
      <dgm:spPr/>
    </dgm:pt>
  </dgm:ptLst>
  <dgm:cxnLst>
    <dgm:cxn modelId="{97CC6913-54B0-44F5-A1A6-E8F50BC8E578}" type="presOf" srcId="{3C37B070-A08E-4EC7-9F86-DF7BA50EE61B}" destId="{B5ED1C51-69CA-4C84-98E1-FD4D8A838239}" srcOrd="0" destOrd="0" presId="urn:microsoft.com/office/officeart/2005/8/layout/vList2"/>
    <dgm:cxn modelId="{53BB979D-7B2E-4011-B761-8AF3BDB9317B}" type="presOf" srcId="{A65ABF02-F972-4097-89C1-D9D8BA323E45}" destId="{47AF4216-5C94-4E70-AA3E-FE2ACD1013EB}" srcOrd="0" destOrd="0" presId="urn:microsoft.com/office/officeart/2005/8/layout/vList2"/>
    <dgm:cxn modelId="{D0284BFC-DBA4-49BA-9452-4CD26745B392}" srcId="{3C37B070-A08E-4EC7-9F86-DF7BA50EE61B}" destId="{A65ABF02-F972-4097-89C1-D9D8BA323E45}" srcOrd="0" destOrd="0" parTransId="{1C0F521F-031A-42F2-9466-E311F2F0D02B}" sibTransId="{DF409D67-A9AD-4330-8969-E5556C971EBD}"/>
    <dgm:cxn modelId="{8CB2F9C2-3DC7-4C74-9E2C-EC3A887AE154}" type="presParOf" srcId="{B5ED1C51-69CA-4C84-98E1-FD4D8A838239}" destId="{47AF4216-5C94-4E70-AA3E-FE2ACD1013E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62EE41C-916E-4A51-A33C-5A7FCC30DCCE}" type="doc">
      <dgm:prSet loTypeId="urn:microsoft.com/office/officeart/2005/8/layout/architecture" loCatId="list" qsTypeId="urn:microsoft.com/office/officeart/2005/8/quickstyle/simple1" qsCatId="simple" csTypeId="urn:microsoft.com/office/officeart/2005/8/colors/accent5_5" csCatId="accent5" phldr="1"/>
      <dgm:spPr/>
      <dgm:t>
        <a:bodyPr/>
        <a:lstStyle/>
        <a:p>
          <a:endParaRPr lang="en-US"/>
        </a:p>
      </dgm:t>
    </dgm:pt>
    <dgm:pt modelId="{15C83128-A7C4-4404-8BC5-3B1BB4A82E14}">
      <dgm:prSet/>
      <dgm:spPr/>
      <dgm:t>
        <a:bodyPr/>
        <a:lstStyle/>
        <a:p>
          <a:r>
            <a:rPr lang="en-US"/>
            <a:t>Strong</a:t>
          </a:r>
          <a:endParaRPr lang="he-IL"/>
        </a:p>
      </dgm:t>
    </dgm:pt>
    <dgm:pt modelId="{227B27AF-643D-4F3A-9CD9-DCB20AEA220D}" type="parTrans" cxnId="{3D808686-A457-42F5-A5BF-6089F2C7DB9C}">
      <dgm:prSet/>
      <dgm:spPr/>
      <dgm:t>
        <a:bodyPr/>
        <a:lstStyle/>
        <a:p>
          <a:endParaRPr lang="en-US"/>
        </a:p>
      </dgm:t>
    </dgm:pt>
    <dgm:pt modelId="{0057FDDD-8FC8-423F-B31F-9F0DFAC09461}" type="sibTrans" cxnId="{3D808686-A457-42F5-A5BF-6089F2C7DB9C}">
      <dgm:prSet/>
      <dgm:spPr/>
      <dgm:t>
        <a:bodyPr/>
        <a:lstStyle/>
        <a:p>
          <a:endParaRPr lang="en-US"/>
        </a:p>
      </dgm:t>
    </dgm:pt>
    <dgm:pt modelId="{FD33FF18-F9E1-4726-BA6C-503A8874F5E6}">
      <dgm:prSet/>
      <dgm:spPr/>
      <dgm:t>
        <a:bodyPr/>
        <a:lstStyle/>
        <a:p>
          <a:r>
            <a:rPr lang="en-US" dirty="0"/>
            <a:t>Loyal</a:t>
          </a:r>
          <a:endParaRPr lang="he-IL" dirty="0"/>
        </a:p>
      </dgm:t>
    </dgm:pt>
    <dgm:pt modelId="{8EAB8543-99B9-43DA-A500-B77229DB8A26}" type="parTrans" cxnId="{B4AC7784-78E4-405D-9588-C8E8CCCE8829}">
      <dgm:prSet/>
      <dgm:spPr/>
      <dgm:t>
        <a:bodyPr/>
        <a:lstStyle/>
        <a:p>
          <a:endParaRPr lang="en-US"/>
        </a:p>
      </dgm:t>
    </dgm:pt>
    <dgm:pt modelId="{B188337D-771F-4D87-9C51-15C5E5F3E37C}" type="sibTrans" cxnId="{B4AC7784-78E4-405D-9588-C8E8CCCE8829}">
      <dgm:prSet/>
      <dgm:spPr/>
      <dgm:t>
        <a:bodyPr/>
        <a:lstStyle/>
        <a:p>
          <a:endParaRPr lang="en-US"/>
        </a:p>
      </dgm:t>
    </dgm:pt>
    <dgm:pt modelId="{59D24507-DB63-489D-8BB2-6D8C5150689B}">
      <dgm:prSet/>
      <dgm:spPr/>
      <dgm:t>
        <a:bodyPr/>
        <a:lstStyle/>
        <a:p>
          <a:r>
            <a:rPr lang="en-US" dirty="0"/>
            <a:t>Morally superior</a:t>
          </a:r>
          <a:endParaRPr lang="he-IL" dirty="0"/>
        </a:p>
      </dgm:t>
    </dgm:pt>
    <dgm:pt modelId="{FCC1A868-91EF-4FB4-AFBC-DEEE4B5AF45D}" type="parTrans" cxnId="{3C1E853B-258A-461B-9246-DFEFB69BDA60}">
      <dgm:prSet/>
      <dgm:spPr/>
      <dgm:t>
        <a:bodyPr/>
        <a:lstStyle/>
        <a:p>
          <a:endParaRPr lang="en-US"/>
        </a:p>
      </dgm:t>
    </dgm:pt>
    <dgm:pt modelId="{0C014532-8AE8-489B-911E-D31D33AE139D}" type="sibTrans" cxnId="{3C1E853B-258A-461B-9246-DFEFB69BDA60}">
      <dgm:prSet/>
      <dgm:spPr/>
      <dgm:t>
        <a:bodyPr/>
        <a:lstStyle/>
        <a:p>
          <a:endParaRPr lang="en-US"/>
        </a:p>
      </dgm:t>
    </dgm:pt>
    <dgm:pt modelId="{15C94AFA-E8F0-46A7-9238-21CC3196429F}">
      <dgm:prSet/>
      <dgm:spPr/>
      <dgm:t>
        <a:bodyPr/>
        <a:lstStyle/>
        <a:p>
          <a:r>
            <a:rPr lang="en-US" dirty="0"/>
            <a:t>Defends the nation</a:t>
          </a:r>
          <a:endParaRPr lang="he-IL" dirty="0"/>
        </a:p>
      </dgm:t>
    </dgm:pt>
    <dgm:pt modelId="{73719E00-4FB6-4B03-B032-2C0740344098}" type="parTrans" cxnId="{E15EC11D-D8C9-44A9-A341-178424BEF034}">
      <dgm:prSet/>
      <dgm:spPr/>
      <dgm:t>
        <a:bodyPr/>
        <a:lstStyle/>
        <a:p>
          <a:endParaRPr lang="en-US"/>
        </a:p>
      </dgm:t>
    </dgm:pt>
    <dgm:pt modelId="{55172AA8-A443-4EAB-A3CE-C9E5C206D779}" type="sibTrans" cxnId="{E15EC11D-D8C9-44A9-A341-178424BEF034}">
      <dgm:prSet/>
      <dgm:spPr/>
      <dgm:t>
        <a:bodyPr/>
        <a:lstStyle/>
        <a:p>
          <a:endParaRPr lang="en-US"/>
        </a:p>
      </dgm:t>
    </dgm:pt>
    <dgm:pt modelId="{E4548D6F-A6F5-4F0D-81E6-4D6239B5EC15}">
      <dgm:prSet/>
      <dgm:spPr/>
      <dgm:t>
        <a:bodyPr/>
        <a:lstStyle/>
        <a:p>
          <a:r>
            <a:rPr lang="en-US"/>
            <a:t>Defends the civilization</a:t>
          </a:r>
          <a:endParaRPr lang="he-IL"/>
        </a:p>
      </dgm:t>
    </dgm:pt>
    <dgm:pt modelId="{3D5472A4-9CD4-40E0-9D1C-4338C695C6B5}" type="parTrans" cxnId="{CAC34EBA-8111-4D55-8B6F-1981DA4A0CFA}">
      <dgm:prSet/>
      <dgm:spPr/>
      <dgm:t>
        <a:bodyPr/>
        <a:lstStyle/>
        <a:p>
          <a:endParaRPr lang="en-US"/>
        </a:p>
      </dgm:t>
    </dgm:pt>
    <dgm:pt modelId="{E4993AB1-C0B7-4F3C-9457-9936CB104816}" type="sibTrans" cxnId="{CAC34EBA-8111-4D55-8B6F-1981DA4A0CFA}">
      <dgm:prSet/>
      <dgm:spPr/>
      <dgm:t>
        <a:bodyPr/>
        <a:lstStyle/>
        <a:p>
          <a:endParaRPr lang="en-US"/>
        </a:p>
      </dgm:t>
    </dgm:pt>
    <dgm:pt modelId="{F4FC9908-F2A7-4A87-A159-7C6F333EC83C}">
      <dgm:prSet/>
      <dgm:spPr/>
      <dgm:t>
        <a:bodyPr/>
        <a:lstStyle/>
        <a:p>
          <a:r>
            <a:rPr lang="en-US" dirty="0"/>
            <a:t>Victorious</a:t>
          </a:r>
          <a:endParaRPr lang="he-IL" dirty="0"/>
        </a:p>
      </dgm:t>
    </dgm:pt>
    <dgm:pt modelId="{49C9B1FE-0DD9-425C-9811-B931B3E75EEE}" type="parTrans" cxnId="{5D3BA95F-EB94-4634-84CF-8B8EAC314DB9}">
      <dgm:prSet/>
      <dgm:spPr/>
      <dgm:t>
        <a:bodyPr/>
        <a:lstStyle/>
        <a:p>
          <a:endParaRPr lang="en-US"/>
        </a:p>
      </dgm:t>
    </dgm:pt>
    <dgm:pt modelId="{80647201-DA2A-4A91-BFB8-C3BCBDF3BC00}" type="sibTrans" cxnId="{5D3BA95F-EB94-4634-84CF-8B8EAC314DB9}">
      <dgm:prSet/>
      <dgm:spPr/>
      <dgm:t>
        <a:bodyPr/>
        <a:lstStyle/>
        <a:p>
          <a:endParaRPr lang="en-US"/>
        </a:p>
      </dgm:t>
    </dgm:pt>
    <dgm:pt modelId="{96A3D89B-B6EB-4250-89E3-454A25AEE729}" type="pres">
      <dgm:prSet presAssocID="{662EE41C-916E-4A51-A33C-5A7FCC30DCCE}" presName="Name0" presStyleCnt="0">
        <dgm:presLayoutVars>
          <dgm:chPref val="1"/>
          <dgm:dir/>
          <dgm:animOne val="branch"/>
          <dgm:animLvl val="lvl"/>
          <dgm:resizeHandles/>
        </dgm:presLayoutVars>
      </dgm:prSet>
      <dgm:spPr/>
    </dgm:pt>
    <dgm:pt modelId="{163D0BAB-913C-419F-A905-8DEFF47736C4}" type="pres">
      <dgm:prSet presAssocID="{15C83128-A7C4-4404-8BC5-3B1BB4A82E14}" presName="vertOne" presStyleCnt="0"/>
      <dgm:spPr/>
    </dgm:pt>
    <dgm:pt modelId="{C664CD2C-070C-4FE0-8B5D-0F994B17D8D7}" type="pres">
      <dgm:prSet presAssocID="{15C83128-A7C4-4404-8BC5-3B1BB4A82E14}" presName="txOne" presStyleLbl="node0" presStyleIdx="0" presStyleCnt="1">
        <dgm:presLayoutVars>
          <dgm:chPref val="3"/>
        </dgm:presLayoutVars>
      </dgm:prSet>
      <dgm:spPr/>
    </dgm:pt>
    <dgm:pt modelId="{F69D6707-FC0D-40CD-BF27-67B6E22462E7}" type="pres">
      <dgm:prSet presAssocID="{15C83128-A7C4-4404-8BC5-3B1BB4A82E14}" presName="parTransOne" presStyleCnt="0"/>
      <dgm:spPr/>
    </dgm:pt>
    <dgm:pt modelId="{5CA7B81A-5345-4498-AAF4-3B131CC5F72A}" type="pres">
      <dgm:prSet presAssocID="{15C83128-A7C4-4404-8BC5-3B1BB4A82E14}" presName="horzOne" presStyleCnt="0"/>
      <dgm:spPr/>
    </dgm:pt>
    <dgm:pt modelId="{09CFB85C-7A65-4891-8D56-806F5EDC7906}" type="pres">
      <dgm:prSet presAssocID="{FD33FF18-F9E1-4726-BA6C-503A8874F5E6}" presName="vertTwo" presStyleCnt="0"/>
      <dgm:spPr/>
    </dgm:pt>
    <dgm:pt modelId="{D62C0DBA-EBD5-43BF-A691-74CFBE457BF4}" type="pres">
      <dgm:prSet presAssocID="{FD33FF18-F9E1-4726-BA6C-503A8874F5E6}" presName="txTwo" presStyleLbl="node2" presStyleIdx="0" presStyleCnt="5">
        <dgm:presLayoutVars>
          <dgm:chPref val="3"/>
        </dgm:presLayoutVars>
      </dgm:prSet>
      <dgm:spPr/>
    </dgm:pt>
    <dgm:pt modelId="{8D0FB134-BB36-4F99-B2F2-6F2446C03DBE}" type="pres">
      <dgm:prSet presAssocID="{FD33FF18-F9E1-4726-BA6C-503A8874F5E6}" presName="horzTwo" presStyleCnt="0"/>
      <dgm:spPr/>
    </dgm:pt>
    <dgm:pt modelId="{2D1956FC-991C-470E-9EE1-186FDA2F8014}" type="pres">
      <dgm:prSet presAssocID="{B188337D-771F-4D87-9C51-15C5E5F3E37C}" presName="sibSpaceTwo" presStyleCnt="0"/>
      <dgm:spPr/>
    </dgm:pt>
    <dgm:pt modelId="{0139DC13-E698-45A4-81AD-6EF3946674E4}" type="pres">
      <dgm:prSet presAssocID="{59D24507-DB63-489D-8BB2-6D8C5150689B}" presName="vertTwo" presStyleCnt="0"/>
      <dgm:spPr/>
    </dgm:pt>
    <dgm:pt modelId="{55FE4A90-169F-432C-91F4-5D2020B45C20}" type="pres">
      <dgm:prSet presAssocID="{59D24507-DB63-489D-8BB2-6D8C5150689B}" presName="txTwo" presStyleLbl="node2" presStyleIdx="1" presStyleCnt="5">
        <dgm:presLayoutVars>
          <dgm:chPref val="3"/>
        </dgm:presLayoutVars>
      </dgm:prSet>
      <dgm:spPr/>
    </dgm:pt>
    <dgm:pt modelId="{D289461C-33AA-4F1E-840C-B7AFF5D40C13}" type="pres">
      <dgm:prSet presAssocID="{59D24507-DB63-489D-8BB2-6D8C5150689B}" presName="horzTwo" presStyleCnt="0"/>
      <dgm:spPr/>
    </dgm:pt>
    <dgm:pt modelId="{13667DF5-7B1D-47E2-A950-E9326C92B414}" type="pres">
      <dgm:prSet presAssocID="{0C014532-8AE8-489B-911E-D31D33AE139D}" presName="sibSpaceTwo" presStyleCnt="0"/>
      <dgm:spPr/>
    </dgm:pt>
    <dgm:pt modelId="{725503A6-F6C6-4A98-A19B-F32E7F9F3075}" type="pres">
      <dgm:prSet presAssocID="{15C94AFA-E8F0-46A7-9238-21CC3196429F}" presName="vertTwo" presStyleCnt="0"/>
      <dgm:spPr/>
    </dgm:pt>
    <dgm:pt modelId="{89D21D3F-DA84-4B0D-BABA-9658916D99E9}" type="pres">
      <dgm:prSet presAssocID="{15C94AFA-E8F0-46A7-9238-21CC3196429F}" presName="txTwo" presStyleLbl="node2" presStyleIdx="2" presStyleCnt="5">
        <dgm:presLayoutVars>
          <dgm:chPref val="3"/>
        </dgm:presLayoutVars>
      </dgm:prSet>
      <dgm:spPr/>
    </dgm:pt>
    <dgm:pt modelId="{116DEF75-21AA-48BF-B3BF-4F30C14764C6}" type="pres">
      <dgm:prSet presAssocID="{15C94AFA-E8F0-46A7-9238-21CC3196429F}" presName="horzTwo" presStyleCnt="0"/>
      <dgm:spPr/>
    </dgm:pt>
    <dgm:pt modelId="{882E0D19-F828-4CC1-A010-62A9F4567A89}" type="pres">
      <dgm:prSet presAssocID="{55172AA8-A443-4EAB-A3CE-C9E5C206D779}" presName="sibSpaceTwo" presStyleCnt="0"/>
      <dgm:spPr/>
    </dgm:pt>
    <dgm:pt modelId="{6C14BE82-72AD-4F0E-AD24-5F972DDF9747}" type="pres">
      <dgm:prSet presAssocID="{E4548D6F-A6F5-4F0D-81E6-4D6239B5EC15}" presName="vertTwo" presStyleCnt="0"/>
      <dgm:spPr/>
    </dgm:pt>
    <dgm:pt modelId="{FDAA0032-2D9C-43B4-90C8-9D33B3B9273B}" type="pres">
      <dgm:prSet presAssocID="{E4548D6F-A6F5-4F0D-81E6-4D6239B5EC15}" presName="txTwo" presStyleLbl="node2" presStyleIdx="3" presStyleCnt="5">
        <dgm:presLayoutVars>
          <dgm:chPref val="3"/>
        </dgm:presLayoutVars>
      </dgm:prSet>
      <dgm:spPr/>
    </dgm:pt>
    <dgm:pt modelId="{BC8DC8EA-3EC2-4D6A-8B44-24AA2292DC42}" type="pres">
      <dgm:prSet presAssocID="{E4548D6F-A6F5-4F0D-81E6-4D6239B5EC15}" presName="horzTwo" presStyleCnt="0"/>
      <dgm:spPr/>
    </dgm:pt>
    <dgm:pt modelId="{E09F165B-B7EA-4383-BA07-1C5984F97A4D}" type="pres">
      <dgm:prSet presAssocID="{E4993AB1-C0B7-4F3C-9457-9936CB104816}" presName="sibSpaceTwo" presStyleCnt="0"/>
      <dgm:spPr/>
    </dgm:pt>
    <dgm:pt modelId="{FF7FB43C-E963-424B-9241-499A1642DA7F}" type="pres">
      <dgm:prSet presAssocID="{F4FC9908-F2A7-4A87-A159-7C6F333EC83C}" presName="vertTwo" presStyleCnt="0"/>
      <dgm:spPr/>
    </dgm:pt>
    <dgm:pt modelId="{BC858110-900A-48CB-86E8-1CEE476C3810}" type="pres">
      <dgm:prSet presAssocID="{F4FC9908-F2A7-4A87-A159-7C6F333EC83C}" presName="txTwo" presStyleLbl="node2" presStyleIdx="4" presStyleCnt="5">
        <dgm:presLayoutVars>
          <dgm:chPref val="3"/>
        </dgm:presLayoutVars>
      </dgm:prSet>
      <dgm:spPr/>
    </dgm:pt>
    <dgm:pt modelId="{0DD9154A-A99A-416A-A661-B4066F4A09DE}" type="pres">
      <dgm:prSet presAssocID="{F4FC9908-F2A7-4A87-A159-7C6F333EC83C}" presName="horzTwo" presStyleCnt="0"/>
      <dgm:spPr/>
    </dgm:pt>
  </dgm:ptLst>
  <dgm:cxnLst>
    <dgm:cxn modelId="{E15EC11D-D8C9-44A9-A341-178424BEF034}" srcId="{15C83128-A7C4-4404-8BC5-3B1BB4A82E14}" destId="{15C94AFA-E8F0-46A7-9238-21CC3196429F}" srcOrd="2" destOrd="0" parTransId="{73719E00-4FB6-4B03-B032-2C0740344098}" sibTransId="{55172AA8-A443-4EAB-A3CE-C9E5C206D779}"/>
    <dgm:cxn modelId="{F2517935-07D9-498D-B301-AA5115EA23EB}" type="presOf" srcId="{F4FC9908-F2A7-4A87-A159-7C6F333EC83C}" destId="{BC858110-900A-48CB-86E8-1CEE476C3810}" srcOrd="0" destOrd="0" presId="urn:microsoft.com/office/officeart/2005/8/layout/architecture"/>
    <dgm:cxn modelId="{3C1E853B-258A-461B-9246-DFEFB69BDA60}" srcId="{15C83128-A7C4-4404-8BC5-3B1BB4A82E14}" destId="{59D24507-DB63-489D-8BB2-6D8C5150689B}" srcOrd="1" destOrd="0" parTransId="{FCC1A868-91EF-4FB4-AFBC-DEEE4B5AF45D}" sibTransId="{0C014532-8AE8-489B-911E-D31D33AE139D}"/>
    <dgm:cxn modelId="{5D3BA95F-EB94-4634-84CF-8B8EAC314DB9}" srcId="{15C83128-A7C4-4404-8BC5-3B1BB4A82E14}" destId="{F4FC9908-F2A7-4A87-A159-7C6F333EC83C}" srcOrd="4" destOrd="0" parTransId="{49C9B1FE-0DD9-425C-9811-B931B3E75EEE}" sibTransId="{80647201-DA2A-4A91-BFB8-C3BCBDF3BC00}"/>
    <dgm:cxn modelId="{753BF269-7D83-43D4-A0C0-CFADBB9DA6AB}" type="presOf" srcId="{FD33FF18-F9E1-4726-BA6C-503A8874F5E6}" destId="{D62C0DBA-EBD5-43BF-A691-74CFBE457BF4}" srcOrd="0" destOrd="0" presId="urn:microsoft.com/office/officeart/2005/8/layout/architecture"/>
    <dgm:cxn modelId="{40D2534F-40E8-4E19-BF4A-EC57EBB884DC}" type="presOf" srcId="{15C83128-A7C4-4404-8BC5-3B1BB4A82E14}" destId="{C664CD2C-070C-4FE0-8B5D-0F994B17D8D7}" srcOrd="0" destOrd="0" presId="urn:microsoft.com/office/officeart/2005/8/layout/architecture"/>
    <dgm:cxn modelId="{5D509450-3D52-45E9-B08B-D07F3F9843D0}" type="presOf" srcId="{15C94AFA-E8F0-46A7-9238-21CC3196429F}" destId="{89D21D3F-DA84-4B0D-BABA-9658916D99E9}" srcOrd="0" destOrd="0" presId="urn:microsoft.com/office/officeart/2005/8/layout/architecture"/>
    <dgm:cxn modelId="{FD4DAE77-AE43-4514-A655-9042B8F9F3D3}" type="presOf" srcId="{59D24507-DB63-489D-8BB2-6D8C5150689B}" destId="{55FE4A90-169F-432C-91F4-5D2020B45C20}" srcOrd="0" destOrd="0" presId="urn:microsoft.com/office/officeart/2005/8/layout/architecture"/>
    <dgm:cxn modelId="{25054F83-65DE-4721-989B-128C00421EB1}" type="presOf" srcId="{E4548D6F-A6F5-4F0D-81E6-4D6239B5EC15}" destId="{FDAA0032-2D9C-43B4-90C8-9D33B3B9273B}" srcOrd="0" destOrd="0" presId="urn:microsoft.com/office/officeart/2005/8/layout/architecture"/>
    <dgm:cxn modelId="{B4AC7784-78E4-405D-9588-C8E8CCCE8829}" srcId="{15C83128-A7C4-4404-8BC5-3B1BB4A82E14}" destId="{FD33FF18-F9E1-4726-BA6C-503A8874F5E6}" srcOrd="0" destOrd="0" parTransId="{8EAB8543-99B9-43DA-A500-B77229DB8A26}" sibTransId="{B188337D-771F-4D87-9C51-15C5E5F3E37C}"/>
    <dgm:cxn modelId="{3D808686-A457-42F5-A5BF-6089F2C7DB9C}" srcId="{662EE41C-916E-4A51-A33C-5A7FCC30DCCE}" destId="{15C83128-A7C4-4404-8BC5-3B1BB4A82E14}" srcOrd="0" destOrd="0" parTransId="{227B27AF-643D-4F3A-9CD9-DCB20AEA220D}" sibTransId="{0057FDDD-8FC8-423F-B31F-9F0DFAC09461}"/>
    <dgm:cxn modelId="{A55BDD9A-023D-43CD-8DCD-AEE7A7BEF85A}" type="presOf" srcId="{662EE41C-916E-4A51-A33C-5A7FCC30DCCE}" destId="{96A3D89B-B6EB-4250-89E3-454A25AEE729}" srcOrd="0" destOrd="0" presId="urn:microsoft.com/office/officeart/2005/8/layout/architecture"/>
    <dgm:cxn modelId="{CAC34EBA-8111-4D55-8B6F-1981DA4A0CFA}" srcId="{15C83128-A7C4-4404-8BC5-3B1BB4A82E14}" destId="{E4548D6F-A6F5-4F0D-81E6-4D6239B5EC15}" srcOrd="3" destOrd="0" parTransId="{3D5472A4-9CD4-40E0-9D1C-4338C695C6B5}" sibTransId="{E4993AB1-C0B7-4F3C-9457-9936CB104816}"/>
    <dgm:cxn modelId="{F7101054-7B70-4A31-9082-30703ED5B84F}" type="presParOf" srcId="{96A3D89B-B6EB-4250-89E3-454A25AEE729}" destId="{163D0BAB-913C-419F-A905-8DEFF47736C4}" srcOrd="0" destOrd="0" presId="urn:microsoft.com/office/officeart/2005/8/layout/architecture"/>
    <dgm:cxn modelId="{9BCE82BD-4C61-4670-94EB-8C0FFD25ED39}" type="presParOf" srcId="{163D0BAB-913C-419F-A905-8DEFF47736C4}" destId="{C664CD2C-070C-4FE0-8B5D-0F994B17D8D7}" srcOrd="0" destOrd="0" presId="urn:microsoft.com/office/officeart/2005/8/layout/architecture"/>
    <dgm:cxn modelId="{BDF8C70A-0D79-420E-9EA0-B9F3C25C52A8}" type="presParOf" srcId="{163D0BAB-913C-419F-A905-8DEFF47736C4}" destId="{F69D6707-FC0D-40CD-BF27-67B6E22462E7}" srcOrd="1" destOrd="0" presId="urn:microsoft.com/office/officeart/2005/8/layout/architecture"/>
    <dgm:cxn modelId="{54F49126-927B-4A4A-809B-753D6BB2E1C9}" type="presParOf" srcId="{163D0BAB-913C-419F-A905-8DEFF47736C4}" destId="{5CA7B81A-5345-4498-AAF4-3B131CC5F72A}" srcOrd="2" destOrd="0" presId="urn:microsoft.com/office/officeart/2005/8/layout/architecture"/>
    <dgm:cxn modelId="{30CB5A44-FB8E-4B79-A099-C54B1303E235}" type="presParOf" srcId="{5CA7B81A-5345-4498-AAF4-3B131CC5F72A}" destId="{09CFB85C-7A65-4891-8D56-806F5EDC7906}" srcOrd="0" destOrd="0" presId="urn:microsoft.com/office/officeart/2005/8/layout/architecture"/>
    <dgm:cxn modelId="{F651A772-779D-4B07-8BD9-4C54E2378CAC}" type="presParOf" srcId="{09CFB85C-7A65-4891-8D56-806F5EDC7906}" destId="{D62C0DBA-EBD5-43BF-A691-74CFBE457BF4}" srcOrd="0" destOrd="0" presId="urn:microsoft.com/office/officeart/2005/8/layout/architecture"/>
    <dgm:cxn modelId="{7F5EBCDA-2E91-40C0-9CF2-A0A87C7EF120}" type="presParOf" srcId="{09CFB85C-7A65-4891-8D56-806F5EDC7906}" destId="{8D0FB134-BB36-4F99-B2F2-6F2446C03DBE}" srcOrd="1" destOrd="0" presId="urn:microsoft.com/office/officeart/2005/8/layout/architecture"/>
    <dgm:cxn modelId="{0D7C6DF9-4FA3-4C04-B0CA-927490E9F7AC}" type="presParOf" srcId="{5CA7B81A-5345-4498-AAF4-3B131CC5F72A}" destId="{2D1956FC-991C-470E-9EE1-186FDA2F8014}" srcOrd="1" destOrd="0" presId="urn:microsoft.com/office/officeart/2005/8/layout/architecture"/>
    <dgm:cxn modelId="{49E1CD14-AC30-44A6-9393-7F5E905C2108}" type="presParOf" srcId="{5CA7B81A-5345-4498-AAF4-3B131CC5F72A}" destId="{0139DC13-E698-45A4-81AD-6EF3946674E4}" srcOrd="2" destOrd="0" presId="urn:microsoft.com/office/officeart/2005/8/layout/architecture"/>
    <dgm:cxn modelId="{674B2435-6B92-4838-9F73-7E11167E7795}" type="presParOf" srcId="{0139DC13-E698-45A4-81AD-6EF3946674E4}" destId="{55FE4A90-169F-432C-91F4-5D2020B45C20}" srcOrd="0" destOrd="0" presId="urn:microsoft.com/office/officeart/2005/8/layout/architecture"/>
    <dgm:cxn modelId="{FEABC167-1576-4C21-AAF1-617462048670}" type="presParOf" srcId="{0139DC13-E698-45A4-81AD-6EF3946674E4}" destId="{D289461C-33AA-4F1E-840C-B7AFF5D40C13}" srcOrd="1" destOrd="0" presId="urn:microsoft.com/office/officeart/2005/8/layout/architecture"/>
    <dgm:cxn modelId="{425C6574-1BC9-4291-9AD7-807D93CC945D}" type="presParOf" srcId="{5CA7B81A-5345-4498-AAF4-3B131CC5F72A}" destId="{13667DF5-7B1D-47E2-A950-E9326C92B414}" srcOrd="3" destOrd="0" presId="urn:microsoft.com/office/officeart/2005/8/layout/architecture"/>
    <dgm:cxn modelId="{4CE1F2BC-AF78-429C-A3E2-C99BEBFF7943}" type="presParOf" srcId="{5CA7B81A-5345-4498-AAF4-3B131CC5F72A}" destId="{725503A6-F6C6-4A98-A19B-F32E7F9F3075}" srcOrd="4" destOrd="0" presId="urn:microsoft.com/office/officeart/2005/8/layout/architecture"/>
    <dgm:cxn modelId="{48D0A4A5-6CC0-47FF-8CCF-34BB5CAD1CC6}" type="presParOf" srcId="{725503A6-F6C6-4A98-A19B-F32E7F9F3075}" destId="{89D21D3F-DA84-4B0D-BABA-9658916D99E9}" srcOrd="0" destOrd="0" presId="urn:microsoft.com/office/officeart/2005/8/layout/architecture"/>
    <dgm:cxn modelId="{6B15D710-C0EC-4755-B9FE-F939A3D8BA5C}" type="presParOf" srcId="{725503A6-F6C6-4A98-A19B-F32E7F9F3075}" destId="{116DEF75-21AA-48BF-B3BF-4F30C14764C6}" srcOrd="1" destOrd="0" presId="urn:microsoft.com/office/officeart/2005/8/layout/architecture"/>
    <dgm:cxn modelId="{A3A2BE1D-080E-48C2-BFF8-757C248F3705}" type="presParOf" srcId="{5CA7B81A-5345-4498-AAF4-3B131CC5F72A}" destId="{882E0D19-F828-4CC1-A010-62A9F4567A89}" srcOrd="5" destOrd="0" presId="urn:microsoft.com/office/officeart/2005/8/layout/architecture"/>
    <dgm:cxn modelId="{0DA3910D-11AC-4B59-BA48-E2B4E8E462E4}" type="presParOf" srcId="{5CA7B81A-5345-4498-AAF4-3B131CC5F72A}" destId="{6C14BE82-72AD-4F0E-AD24-5F972DDF9747}" srcOrd="6" destOrd="0" presId="urn:microsoft.com/office/officeart/2005/8/layout/architecture"/>
    <dgm:cxn modelId="{0E0F784D-960C-4FCD-B060-FB2FC089A3CF}" type="presParOf" srcId="{6C14BE82-72AD-4F0E-AD24-5F972DDF9747}" destId="{FDAA0032-2D9C-43B4-90C8-9D33B3B9273B}" srcOrd="0" destOrd="0" presId="urn:microsoft.com/office/officeart/2005/8/layout/architecture"/>
    <dgm:cxn modelId="{0FDF792A-5C54-442D-B3D3-0A93E5787222}" type="presParOf" srcId="{6C14BE82-72AD-4F0E-AD24-5F972DDF9747}" destId="{BC8DC8EA-3EC2-4D6A-8B44-24AA2292DC42}" srcOrd="1" destOrd="0" presId="urn:microsoft.com/office/officeart/2005/8/layout/architecture"/>
    <dgm:cxn modelId="{C137E1A6-F535-4490-BDBD-C17A774CF9B1}" type="presParOf" srcId="{5CA7B81A-5345-4498-AAF4-3B131CC5F72A}" destId="{E09F165B-B7EA-4383-BA07-1C5984F97A4D}" srcOrd="7" destOrd="0" presId="urn:microsoft.com/office/officeart/2005/8/layout/architecture"/>
    <dgm:cxn modelId="{BEB52DBF-FB8B-4737-9888-9AAEE64B53B9}" type="presParOf" srcId="{5CA7B81A-5345-4498-AAF4-3B131CC5F72A}" destId="{FF7FB43C-E963-424B-9241-499A1642DA7F}" srcOrd="8" destOrd="0" presId="urn:microsoft.com/office/officeart/2005/8/layout/architecture"/>
    <dgm:cxn modelId="{593AD8B9-1AFE-40A5-98B5-43530360B2FC}" type="presParOf" srcId="{FF7FB43C-E963-424B-9241-499A1642DA7F}" destId="{BC858110-900A-48CB-86E8-1CEE476C3810}" srcOrd="0" destOrd="0" presId="urn:microsoft.com/office/officeart/2005/8/layout/architecture"/>
    <dgm:cxn modelId="{44AACE4E-5BAE-4E17-8474-AFEE3A616003}" type="presParOf" srcId="{FF7FB43C-E963-424B-9241-499A1642DA7F}" destId="{0DD9154A-A99A-416A-A661-B4066F4A09DE}" srcOrd="1" destOrd="0" presId="urn:microsoft.com/office/officeart/2005/8/layout/architecture"/>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11FFAA8-2FF3-4A04-B47E-9E1F738E05E8}" type="doc">
      <dgm:prSet loTypeId="urn:microsoft.com/office/officeart/2005/8/layout/vList6" loCatId="list" qsTypeId="urn:microsoft.com/office/officeart/2005/8/quickstyle/3d9" qsCatId="3D" csTypeId="urn:microsoft.com/office/officeart/2005/8/colors/accent2_2" csCatId="accent2" phldr="1"/>
      <dgm:spPr/>
      <dgm:t>
        <a:bodyPr/>
        <a:lstStyle/>
        <a:p>
          <a:endParaRPr lang="en-US"/>
        </a:p>
      </dgm:t>
    </dgm:pt>
    <dgm:pt modelId="{05073ED5-88C0-43BA-BFE4-D7E55E858EB3}">
      <dgm:prSet/>
      <dgm:spPr>
        <a:solidFill>
          <a:srgbClr val="D52929"/>
        </a:solidFill>
      </dgm:spPr>
      <dgm:t>
        <a:bodyPr vert="vert"/>
        <a:lstStyle/>
        <a:p>
          <a:pPr rtl="0"/>
          <a:r>
            <a:rPr lang="en-US" b="1" dirty="0">
              <a:latin typeface="Open Sans Light"/>
            </a:rPr>
            <a:t>Counter-attack</a:t>
          </a:r>
        </a:p>
      </dgm:t>
    </dgm:pt>
    <dgm:pt modelId="{F5B461A1-4725-41A5-93C6-1200FD298F8C}" type="parTrans" cxnId="{202EFBDA-6602-422B-B30D-3F01AACC890E}">
      <dgm:prSet/>
      <dgm:spPr/>
      <dgm:t>
        <a:bodyPr/>
        <a:lstStyle/>
        <a:p>
          <a:endParaRPr lang="en-US"/>
        </a:p>
      </dgm:t>
    </dgm:pt>
    <dgm:pt modelId="{586DF621-22E3-498F-A8A6-232E5F398DF4}" type="sibTrans" cxnId="{202EFBDA-6602-422B-B30D-3F01AACC890E}">
      <dgm:prSet/>
      <dgm:spPr/>
      <dgm:t>
        <a:bodyPr/>
        <a:lstStyle/>
        <a:p>
          <a:endParaRPr lang="en-US"/>
        </a:p>
      </dgm:t>
    </dgm:pt>
    <dgm:pt modelId="{D06B1356-C535-4D66-8D95-6985792D9423}" type="pres">
      <dgm:prSet presAssocID="{511FFAA8-2FF3-4A04-B47E-9E1F738E05E8}" presName="Name0" presStyleCnt="0">
        <dgm:presLayoutVars>
          <dgm:dir val="rev"/>
          <dgm:animLvl val="lvl"/>
          <dgm:resizeHandles/>
        </dgm:presLayoutVars>
      </dgm:prSet>
      <dgm:spPr/>
    </dgm:pt>
    <dgm:pt modelId="{02D52818-DCE5-421E-AB25-550F3ECE8D10}" type="pres">
      <dgm:prSet presAssocID="{05073ED5-88C0-43BA-BFE4-D7E55E858EB3}" presName="linNode" presStyleCnt="0"/>
      <dgm:spPr/>
    </dgm:pt>
    <dgm:pt modelId="{48DA73CC-AFB4-48FF-BE8E-ABEE76264CDB}" type="pres">
      <dgm:prSet presAssocID="{05073ED5-88C0-43BA-BFE4-D7E55E858EB3}" presName="parentShp" presStyleLbl="node1" presStyleIdx="0" presStyleCnt="1">
        <dgm:presLayoutVars>
          <dgm:bulletEnabled val="1"/>
        </dgm:presLayoutVars>
      </dgm:prSet>
      <dgm:spPr/>
    </dgm:pt>
    <dgm:pt modelId="{7CF10DE9-F94E-457B-83D6-FB09474D1146}" type="pres">
      <dgm:prSet presAssocID="{05073ED5-88C0-43BA-BFE4-D7E55E858EB3}" presName="childShp" presStyleLbl="bgAccFollowNode1" presStyleIdx="0" presStyleCnt="1">
        <dgm:presLayoutVars>
          <dgm:bulletEnabled val="1"/>
        </dgm:presLayoutVars>
      </dgm:prSet>
      <dgm:spPr>
        <a:solidFill>
          <a:srgbClr val="D52929">
            <a:alpha val="90000"/>
          </a:srgbClr>
        </a:solidFill>
      </dgm:spPr>
    </dgm:pt>
  </dgm:ptLst>
  <dgm:cxnLst>
    <dgm:cxn modelId="{351B2A4B-E199-4856-8AC8-1A3E7186C888}" type="presOf" srcId="{511FFAA8-2FF3-4A04-B47E-9E1F738E05E8}" destId="{D06B1356-C535-4D66-8D95-6985792D9423}" srcOrd="0" destOrd="0" presId="urn:microsoft.com/office/officeart/2005/8/layout/vList6"/>
    <dgm:cxn modelId="{202EFBDA-6602-422B-B30D-3F01AACC890E}" srcId="{511FFAA8-2FF3-4A04-B47E-9E1F738E05E8}" destId="{05073ED5-88C0-43BA-BFE4-D7E55E858EB3}" srcOrd="0" destOrd="0" parTransId="{F5B461A1-4725-41A5-93C6-1200FD298F8C}" sibTransId="{586DF621-22E3-498F-A8A6-232E5F398DF4}"/>
    <dgm:cxn modelId="{19041DEC-AC14-41C8-9794-E5FD7DFCA47E}" type="presOf" srcId="{05073ED5-88C0-43BA-BFE4-D7E55E858EB3}" destId="{48DA73CC-AFB4-48FF-BE8E-ABEE76264CDB}" srcOrd="0" destOrd="0" presId="urn:microsoft.com/office/officeart/2005/8/layout/vList6"/>
    <dgm:cxn modelId="{AD2DB9D5-EC04-4749-9E05-5D90F493D0C1}" type="presParOf" srcId="{D06B1356-C535-4D66-8D95-6985792D9423}" destId="{02D52818-DCE5-421E-AB25-550F3ECE8D10}" srcOrd="0" destOrd="0" presId="urn:microsoft.com/office/officeart/2005/8/layout/vList6"/>
    <dgm:cxn modelId="{198DEA34-AC8B-47A0-B420-D8834B32B669}" type="presParOf" srcId="{02D52818-DCE5-421E-AB25-550F3ECE8D10}" destId="{48DA73CC-AFB4-48FF-BE8E-ABEE76264CDB}" srcOrd="0" destOrd="0" presId="urn:microsoft.com/office/officeart/2005/8/layout/vList6"/>
    <dgm:cxn modelId="{18635ADF-95B3-42BD-99AE-877D98B85DB4}" type="presParOf" srcId="{02D52818-DCE5-421E-AB25-550F3ECE8D10}" destId="{7CF10DE9-F94E-457B-83D6-FB09474D1146}"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44DCB899-E8FC-4BA3-AA4F-33D717CD2181}" type="doc">
      <dgm:prSet loTypeId="urn:microsoft.com/office/officeart/2005/8/layout/vList2" loCatId="list" qsTypeId="urn:microsoft.com/office/officeart/2005/8/quickstyle/simple3" qsCatId="simple" csTypeId="urn:microsoft.com/office/officeart/2005/8/colors/accent0_1" csCatId="mainScheme" phldr="1"/>
      <dgm:spPr/>
      <dgm:t>
        <a:bodyPr/>
        <a:lstStyle/>
        <a:p>
          <a:endParaRPr lang="en-US"/>
        </a:p>
      </dgm:t>
    </dgm:pt>
    <dgm:pt modelId="{45CADA9D-3D95-4B8C-8D44-2FBFC9472932}">
      <dgm:prSet custT="1"/>
      <dgm:spPr/>
      <dgm:t>
        <a:bodyPr/>
        <a:lstStyle/>
        <a:p>
          <a:pPr algn="ctr" rtl="0"/>
          <a:r>
            <a:rPr lang="en-US" sz="2000" dirty="0">
              <a:latin typeface="OCR A Extended" panose="02010509020102010303" pitchFamily="50" charset="0"/>
            </a:rPr>
            <a:t>mainstream media  </a:t>
          </a:r>
          <a:r>
            <a:rPr lang="en-US" sz="2000" i="1" dirty="0">
              <a:latin typeface="OCR A Extended" panose="02010509020102010303" pitchFamily="50" charset="0"/>
            </a:rPr>
            <a:t>not</a:t>
          </a:r>
          <a:r>
            <a:rPr lang="en-US" sz="2000" dirty="0">
              <a:latin typeface="OCR A Extended" panose="02010509020102010303" pitchFamily="50" charset="0"/>
            </a:rPr>
            <a:t> reported by for days</a:t>
          </a:r>
        </a:p>
      </dgm:t>
    </dgm:pt>
    <dgm:pt modelId="{70B206E7-D087-4508-8CDC-DEE399C122E3}" type="parTrans" cxnId="{A1365210-FFD6-4C14-B745-CA3479235D8B}">
      <dgm:prSet/>
      <dgm:spPr/>
      <dgm:t>
        <a:bodyPr/>
        <a:lstStyle/>
        <a:p>
          <a:endParaRPr lang="en-US"/>
        </a:p>
      </dgm:t>
    </dgm:pt>
    <dgm:pt modelId="{740226D2-C95B-45C2-955E-0861E20FDD2B}" type="sibTrans" cxnId="{A1365210-FFD6-4C14-B745-CA3479235D8B}">
      <dgm:prSet/>
      <dgm:spPr/>
      <dgm:t>
        <a:bodyPr/>
        <a:lstStyle/>
        <a:p>
          <a:endParaRPr lang="en-US"/>
        </a:p>
      </dgm:t>
    </dgm:pt>
    <dgm:pt modelId="{243E04D5-B5A7-4DCD-BD63-55C76049E1B5}" type="pres">
      <dgm:prSet presAssocID="{44DCB899-E8FC-4BA3-AA4F-33D717CD2181}" presName="linear" presStyleCnt="0">
        <dgm:presLayoutVars>
          <dgm:animLvl val="lvl"/>
          <dgm:resizeHandles val="exact"/>
        </dgm:presLayoutVars>
      </dgm:prSet>
      <dgm:spPr/>
    </dgm:pt>
    <dgm:pt modelId="{81E01733-E884-4F89-A7B5-881808432B00}" type="pres">
      <dgm:prSet presAssocID="{45CADA9D-3D95-4B8C-8D44-2FBFC9472932}" presName="parentText" presStyleLbl="node1" presStyleIdx="0" presStyleCnt="1" custScaleY="233267" custLinFactNeighborX="3069" custLinFactNeighborY="-57654">
        <dgm:presLayoutVars>
          <dgm:chMax val="0"/>
          <dgm:bulletEnabled val="1"/>
        </dgm:presLayoutVars>
      </dgm:prSet>
      <dgm:spPr/>
    </dgm:pt>
  </dgm:ptLst>
  <dgm:cxnLst>
    <dgm:cxn modelId="{A1365210-FFD6-4C14-B745-CA3479235D8B}" srcId="{44DCB899-E8FC-4BA3-AA4F-33D717CD2181}" destId="{45CADA9D-3D95-4B8C-8D44-2FBFC9472932}" srcOrd="0" destOrd="0" parTransId="{70B206E7-D087-4508-8CDC-DEE399C122E3}" sibTransId="{740226D2-C95B-45C2-955E-0861E20FDD2B}"/>
    <dgm:cxn modelId="{C47664C6-C20F-4186-9A5B-7768B4D24494}" type="presOf" srcId="{45CADA9D-3D95-4B8C-8D44-2FBFC9472932}" destId="{81E01733-E884-4F89-A7B5-881808432B00}" srcOrd="0" destOrd="0" presId="urn:microsoft.com/office/officeart/2005/8/layout/vList2"/>
    <dgm:cxn modelId="{98B7CBD8-5B7C-4E54-901C-116CE1F29D6C}" type="presOf" srcId="{44DCB899-E8FC-4BA3-AA4F-33D717CD2181}" destId="{243E04D5-B5A7-4DCD-BD63-55C76049E1B5}" srcOrd="0" destOrd="0" presId="urn:microsoft.com/office/officeart/2005/8/layout/vList2"/>
    <dgm:cxn modelId="{471F0B45-DBEB-4765-BB1F-9073D0C9A419}" type="presParOf" srcId="{243E04D5-B5A7-4DCD-BD63-55C76049E1B5}" destId="{81E01733-E884-4F89-A7B5-881808432B00}" srcOrd="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CFCE525-D5C5-4FFD-A46A-C44BCFBC3EAB}" type="doc">
      <dgm:prSet loTypeId="urn:microsoft.com/office/officeart/2005/8/layout/hProcess9" loCatId="process" qsTypeId="urn:microsoft.com/office/officeart/2005/8/quickstyle/3d9" qsCatId="3D" csTypeId="urn:microsoft.com/office/officeart/2005/8/colors/colorful5" csCatId="colorful" phldr="1"/>
      <dgm:spPr/>
    </dgm:pt>
    <dgm:pt modelId="{4114C342-3030-442E-BCCF-55547DD91B12}">
      <dgm:prSet phldrT="[Text]" custT="1"/>
      <dgm:spPr>
        <a:solidFill>
          <a:srgbClr val="9A09A9"/>
        </a:solidFill>
      </dgm:spPr>
      <dgm:t>
        <a:bodyPr/>
        <a:lstStyle/>
        <a:p>
          <a:r>
            <a:rPr lang="en-US" sz="3600" spc="-150" dirty="0">
              <a:latin typeface="Open Sans Light" panose="020B0604020202020204" charset="0"/>
              <a:cs typeface="Open Sans Light" panose="020B0604020202020204" charset="0"/>
            </a:rPr>
            <a:t>Public</a:t>
          </a:r>
        </a:p>
      </dgm:t>
    </dgm:pt>
    <dgm:pt modelId="{F823F159-0B09-4102-B9A9-68DA6349950D}" type="parTrans" cxnId="{D5F2606A-453D-488F-B2B2-56C08EB01CC3}">
      <dgm:prSet/>
      <dgm:spPr/>
      <dgm:t>
        <a:bodyPr/>
        <a:lstStyle/>
        <a:p>
          <a:endParaRPr lang="en-US"/>
        </a:p>
      </dgm:t>
    </dgm:pt>
    <dgm:pt modelId="{B767B4EE-F2F1-4BB5-A0C3-F5E8D057D001}" type="sibTrans" cxnId="{D5F2606A-453D-488F-B2B2-56C08EB01CC3}">
      <dgm:prSet/>
      <dgm:spPr/>
      <dgm:t>
        <a:bodyPr/>
        <a:lstStyle/>
        <a:p>
          <a:endParaRPr lang="en-US"/>
        </a:p>
      </dgm:t>
    </dgm:pt>
    <dgm:pt modelId="{D5F8980E-2170-4AED-909A-4054CA2E018C}">
      <dgm:prSet phldrT="[Text]" custT="1"/>
      <dgm:spPr>
        <a:solidFill>
          <a:srgbClr val="C00000"/>
        </a:solidFill>
      </dgm:spPr>
      <dgm:t>
        <a:bodyPr/>
        <a:lstStyle/>
        <a:p>
          <a:r>
            <a:rPr lang="en-US" sz="3200" spc="-150" dirty="0">
              <a:latin typeface="Open Sans Light" panose="020B0604020202020204" charset="0"/>
              <a:cs typeface="Open Sans Light" panose="020B0604020202020204" charset="0"/>
            </a:rPr>
            <a:t>Political change</a:t>
          </a:r>
        </a:p>
      </dgm:t>
    </dgm:pt>
    <dgm:pt modelId="{DEC6E6E9-0665-4840-8FF1-6D4A8E84C90E}" type="parTrans" cxnId="{34154DC2-8C00-4829-AE24-6548943D3827}">
      <dgm:prSet/>
      <dgm:spPr/>
      <dgm:t>
        <a:bodyPr/>
        <a:lstStyle/>
        <a:p>
          <a:endParaRPr lang="en-US"/>
        </a:p>
      </dgm:t>
    </dgm:pt>
    <dgm:pt modelId="{B3C6CDE9-6B3A-43F7-98BC-259341E48C66}" type="sibTrans" cxnId="{34154DC2-8C00-4829-AE24-6548943D3827}">
      <dgm:prSet/>
      <dgm:spPr/>
      <dgm:t>
        <a:bodyPr/>
        <a:lstStyle/>
        <a:p>
          <a:endParaRPr lang="en-US"/>
        </a:p>
      </dgm:t>
    </dgm:pt>
    <dgm:pt modelId="{00846D13-C5FD-45A6-9C1B-096DD863EBE6}">
      <dgm:prSet phldrT="[Text]" custT="1"/>
      <dgm:spPr>
        <a:solidFill>
          <a:srgbClr val="7030A0"/>
        </a:solidFill>
      </dgm:spPr>
      <dgm:t>
        <a:bodyPr/>
        <a:lstStyle/>
        <a:p>
          <a:r>
            <a:rPr lang="en-US" sz="4000" spc="-150" dirty="0">
              <a:latin typeface="Open Sans Light" panose="020B0604020202020204" charset="0"/>
              <a:cs typeface="Open Sans Light" panose="020B0604020202020204" charset="0"/>
            </a:rPr>
            <a:t>Media</a:t>
          </a:r>
        </a:p>
      </dgm:t>
    </dgm:pt>
    <dgm:pt modelId="{5022846B-4582-4FD5-B8EE-7BF1D82D1CE2}" type="parTrans" cxnId="{6A712F54-D807-432E-9C6D-114F94940990}">
      <dgm:prSet/>
      <dgm:spPr/>
      <dgm:t>
        <a:bodyPr/>
        <a:lstStyle/>
        <a:p>
          <a:endParaRPr lang="en-US"/>
        </a:p>
      </dgm:t>
    </dgm:pt>
    <dgm:pt modelId="{1A780FE7-0140-41B8-825A-BCC2FB5AB968}" type="sibTrans" cxnId="{6A712F54-D807-432E-9C6D-114F94940990}">
      <dgm:prSet/>
      <dgm:spPr/>
      <dgm:t>
        <a:bodyPr/>
        <a:lstStyle/>
        <a:p>
          <a:endParaRPr lang="en-US"/>
        </a:p>
      </dgm:t>
    </dgm:pt>
    <dgm:pt modelId="{DF78ED1E-7E79-4CCD-B54F-11111DF1D9CB}">
      <dgm:prSet phldrT="[Text]" custT="1"/>
      <dgm:spPr>
        <a:solidFill>
          <a:srgbClr val="C00000"/>
        </a:solidFill>
      </dgm:spPr>
      <dgm:t>
        <a:bodyPr/>
        <a:lstStyle/>
        <a:p>
          <a:r>
            <a:rPr lang="en-US" sz="2800" spc="-150" dirty="0">
              <a:latin typeface="Open Sans Light" panose="020B0604020202020204" charset="0"/>
              <a:cs typeface="Open Sans Light" panose="020B0604020202020204" charset="0"/>
            </a:rPr>
            <a:t>Regime</a:t>
          </a:r>
        </a:p>
      </dgm:t>
    </dgm:pt>
    <dgm:pt modelId="{6BD4718A-9618-4A52-BEC6-C2653ADC8523}" type="parTrans" cxnId="{8F2D0227-527E-4CFB-93CF-80E2629FDE5C}">
      <dgm:prSet/>
      <dgm:spPr/>
      <dgm:t>
        <a:bodyPr/>
        <a:lstStyle/>
        <a:p>
          <a:endParaRPr lang="en-US"/>
        </a:p>
      </dgm:t>
    </dgm:pt>
    <dgm:pt modelId="{5750C2F7-1782-4A4B-8A94-CF68FFFD6F6D}" type="sibTrans" cxnId="{8F2D0227-527E-4CFB-93CF-80E2629FDE5C}">
      <dgm:prSet/>
      <dgm:spPr/>
      <dgm:t>
        <a:bodyPr/>
        <a:lstStyle/>
        <a:p>
          <a:endParaRPr lang="en-US"/>
        </a:p>
      </dgm:t>
    </dgm:pt>
    <dgm:pt modelId="{5A5F3996-F950-493E-842D-3BD0A0E13565}">
      <dgm:prSet phldrT="[Text]" custT="1"/>
      <dgm:spPr>
        <a:solidFill>
          <a:srgbClr val="C00000"/>
        </a:solidFill>
      </dgm:spPr>
      <dgm:t>
        <a:bodyPr/>
        <a:lstStyle/>
        <a:p>
          <a:r>
            <a:rPr lang="en-US" sz="2800" spc="-150" dirty="0">
              <a:latin typeface="Open Sans Light" panose="020B0604020202020204" charset="0"/>
              <a:cs typeface="Open Sans Light" panose="020B0604020202020204" charset="0"/>
            </a:rPr>
            <a:t>Policy</a:t>
          </a:r>
        </a:p>
      </dgm:t>
    </dgm:pt>
    <dgm:pt modelId="{7ED79960-6934-4891-AFD2-56C4419EC04E}" type="parTrans" cxnId="{F700D765-5190-453F-B6AE-982836B4634B}">
      <dgm:prSet/>
      <dgm:spPr/>
      <dgm:t>
        <a:bodyPr/>
        <a:lstStyle/>
        <a:p>
          <a:endParaRPr lang="en-US"/>
        </a:p>
      </dgm:t>
    </dgm:pt>
    <dgm:pt modelId="{42D256C4-2070-4C67-9B85-51B76F0A7EB3}" type="sibTrans" cxnId="{F700D765-5190-453F-B6AE-982836B4634B}">
      <dgm:prSet/>
      <dgm:spPr/>
      <dgm:t>
        <a:bodyPr/>
        <a:lstStyle/>
        <a:p>
          <a:endParaRPr lang="en-US"/>
        </a:p>
      </dgm:t>
    </dgm:pt>
    <dgm:pt modelId="{62E37B7F-C2D3-4494-943E-936634ED703E}">
      <dgm:prSet phldrT="[Text]" custT="1"/>
      <dgm:spPr>
        <a:solidFill>
          <a:srgbClr val="7030A0"/>
        </a:solidFill>
      </dgm:spPr>
      <dgm:t>
        <a:bodyPr/>
        <a:lstStyle/>
        <a:p>
          <a:r>
            <a:rPr lang="en-US" sz="3600" spc="-150" dirty="0">
              <a:latin typeface="Open Sans Light" panose="020B0604020202020204" charset="0"/>
              <a:cs typeface="Open Sans Light" panose="020B0604020202020204" charset="0"/>
            </a:rPr>
            <a:t>Social</a:t>
          </a:r>
        </a:p>
      </dgm:t>
    </dgm:pt>
    <dgm:pt modelId="{CAF94FC9-5AEF-45F1-A757-89F8718E9F4B}" type="parTrans" cxnId="{D6B3D394-A870-4F5D-8050-C0439301905E}">
      <dgm:prSet/>
      <dgm:spPr/>
      <dgm:t>
        <a:bodyPr/>
        <a:lstStyle/>
        <a:p>
          <a:endParaRPr lang="en-US"/>
        </a:p>
      </dgm:t>
    </dgm:pt>
    <dgm:pt modelId="{3EBB4FF8-11AD-48DF-841D-E77C3ECD66FC}" type="sibTrans" cxnId="{D6B3D394-A870-4F5D-8050-C0439301905E}">
      <dgm:prSet/>
      <dgm:spPr/>
      <dgm:t>
        <a:bodyPr/>
        <a:lstStyle/>
        <a:p>
          <a:endParaRPr lang="en-US"/>
        </a:p>
      </dgm:t>
    </dgm:pt>
    <dgm:pt modelId="{E1DE0799-43F5-430B-9AD6-E09C4E9E3921}">
      <dgm:prSet phldrT="[Text]" custT="1"/>
      <dgm:spPr>
        <a:solidFill>
          <a:srgbClr val="7030A0"/>
        </a:solidFill>
      </dgm:spPr>
      <dgm:t>
        <a:bodyPr/>
        <a:lstStyle/>
        <a:p>
          <a:r>
            <a:rPr lang="en-US" sz="3600" spc="-150" dirty="0">
              <a:latin typeface="Open Sans Light" panose="020B0604020202020204" charset="0"/>
              <a:cs typeface="Open Sans Light" panose="020B0604020202020204" charset="0"/>
            </a:rPr>
            <a:t>Mass</a:t>
          </a:r>
        </a:p>
      </dgm:t>
    </dgm:pt>
    <dgm:pt modelId="{6CDFFD89-D9D6-44A9-A9D9-A2FC2B352815}" type="parTrans" cxnId="{D36C95DC-078C-4AB7-9656-816234A7B906}">
      <dgm:prSet/>
      <dgm:spPr/>
      <dgm:t>
        <a:bodyPr/>
        <a:lstStyle/>
        <a:p>
          <a:endParaRPr lang="en-US"/>
        </a:p>
      </dgm:t>
    </dgm:pt>
    <dgm:pt modelId="{5A3378C0-7FF1-436B-9444-2BDFD6C9891A}" type="sibTrans" cxnId="{D36C95DC-078C-4AB7-9656-816234A7B906}">
      <dgm:prSet/>
      <dgm:spPr/>
      <dgm:t>
        <a:bodyPr/>
        <a:lstStyle/>
        <a:p>
          <a:endParaRPr lang="en-US"/>
        </a:p>
      </dgm:t>
    </dgm:pt>
    <dgm:pt modelId="{016DAA78-CD9C-44D4-B4A2-90C803BA0142}">
      <dgm:prSet phldrT="[Text]" custT="1"/>
      <dgm:spPr>
        <a:solidFill>
          <a:srgbClr val="9A09A9"/>
        </a:solidFill>
      </dgm:spPr>
      <dgm:t>
        <a:bodyPr/>
        <a:lstStyle/>
        <a:p>
          <a:r>
            <a:rPr lang="en-US" sz="3600" spc="-150" dirty="0">
              <a:latin typeface="Open Sans Light" panose="020B0604020202020204" charset="0"/>
              <a:cs typeface="Open Sans Light" panose="020B0604020202020204" charset="0"/>
            </a:rPr>
            <a:t>Opinion</a:t>
          </a:r>
        </a:p>
      </dgm:t>
    </dgm:pt>
    <dgm:pt modelId="{C9906586-F7E0-40DD-82C0-5F5AB3DC192C}" type="parTrans" cxnId="{60585A98-1137-4F02-BB07-DAD8AE410BAC}">
      <dgm:prSet/>
      <dgm:spPr/>
      <dgm:t>
        <a:bodyPr/>
        <a:lstStyle/>
        <a:p>
          <a:endParaRPr lang="en-US"/>
        </a:p>
      </dgm:t>
    </dgm:pt>
    <dgm:pt modelId="{F34953C6-E1E3-430C-A1E4-D5B3DC443BF1}" type="sibTrans" cxnId="{60585A98-1137-4F02-BB07-DAD8AE410BAC}">
      <dgm:prSet/>
      <dgm:spPr/>
      <dgm:t>
        <a:bodyPr/>
        <a:lstStyle/>
        <a:p>
          <a:endParaRPr lang="en-US"/>
        </a:p>
      </dgm:t>
    </dgm:pt>
    <dgm:pt modelId="{B8ACFED1-1F39-437F-8A7F-0A4C56CE234D}">
      <dgm:prSet phldrT="[Text]" custT="1"/>
      <dgm:spPr>
        <a:solidFill>
          <a:srgbClr val="9A09A9"/>
        </a:solidFill>
      </dgm:spPr>
      <dgm:t>
        <a:bodyPr/>
        <a:lstStyle/>
        <a:p>
          <a:r>
            <a:rPr lang="en-US" sz="3600" spc="-150" dirty="0">
              <a:latin typeface="Open Sans Light" panose="020B0604020202020204" charset="0"/>
              <a:cs typeface="Open Sans Light" panose="020B0604020202020204" charset="0"/>
            </a:rPr>
            <a:t>Action</a:t>
          </a:r>
        </a:p>
      </dgm:t>
    </dgm:pt>
    <dgm:pt modelId="{EE259BD8-8A09-4FA2-9E2E-CB0516FE0044}" type="parTrans" cxnId="{7B9CD839-6D03-42D2-8F94-EEA6A3C103BF}">
      <dgm:prSet/>
      <dgm:spPr/>
      <dgm:t>
        <a:bodyPr/>
        <a:lstStyle/>
        <a:p>
          <a:endParaRPr lang="en-US"/>
        </a:p>
      </dgm:t>
    </dgm:pt>
    <dgm:pt modelId="{7ED1785F-41A0-40FC-B5AE-DD6099BE6FC2}" type="sibTrans" cxnId="{7B9CD839-6D03-42D2-8F94-EEA6A3C103BF}">
      <dgm:prSet/>
      <dgm:spPr/>
      <dgm:t>
        <a:bodyPr/>
        <a:lstStyle/>
        <a:p>
          <a:endParaRPr lang="en-US"/>
        </a:p>
      </dgm:t>
    </dgm:pt>
    <dgm:pt modelId="{2D5EFDF5-3F98-4DAA-BA3E-1D28283327D9}" type="pres">
      <dgm:prSet presAssocID="{DCFCE525-D5C5-4FFD-A46A-C44BCFBC3EAB}" presName="CompostProcess" presStyleCnt="0">
        <dgm:presLayoutVars>
          <dgm:dir/>
          <dgm:resizeHandles val="exact"/>
        </dgm:presLayoutVars>
      </dgm:prSet>
      <dgm:spPr/>
    </dgm:pt>
    <dgm:pt modelId="{8FAF9D5D-E26E-4632-8EAE-5436D7E52131}" type="pres">
      <dgm:prSet presAssocID="{DCFCE525-D5C5-4FFD-A46A-C44BCFBC3EAB}" presName="arrow" presStyleLbl="bgShp" presStyleIdx="0" presStyleCnt="1"/>
      <dgm:spPr>
        <a:pattFill prst="divot">
          <a:fgClr>
            <a:srgbClr val="48A5BF"/>
          </a:fgClr>
          <a:bgClr>
            <a:schemeClr val="bg1"/>
          </a:bgClr>
        </a:pattFill>
      </dgm:spPr>
    </dgm:pt>
    <dgm:pt modelId="{22FC6D07-34A4-434E-85C7-0414A3B8609D}" type="pres">
      <dgm:prSet presAssocID="{DCFCE525-D5C5-4FFD-A46A-C44BCFBC3EAB}" presName="linearProcess" presStyleCnt="0"/>
      <dgm:spPr/>
    </dgm:pt>
    <dgm:pt modelId="{87D5A54A-2813-4C10-A1CC-69F78F508DAB}" type="pres">
      <dgm:prSet presAssocID="{00846D13-C5FD-45A6-9C1B-096DD863EBE6}" presName="textNode" presStyleLbl="node1" presStyleIdx="0" presStyleCnt="3">
        <dgm:presLayoutVars>
          <dgm:bulletEnabled val="1"/>
        </dgm:presLayoutVars>
      </dgm:prSet>
      <dgm:spPr/>
    </dgm:pt>
    <dgm:pt modelId="{A503B36B-ABFA-4CF1-A401-29CE71B3CDEF}" type="pres">
      <dgm:prSet presAssocID="{1A780FE7-0140-41B8-825A-BCC2FB5AB968}" presName="sibTrans" presStyleCnt="0"/>
      <dgm:spPr/>
    </dgm:pt>
    <dgm:pt modelId="{AD2962DE-DFED-4CA6-AB9C-CE632F6171AB}" type="pres">
      <dgm:prSet presAssocID="{4114C342-3030-442E-BCCF-55547DD91B12}" presName="textNode" presStyleLbl="node1" presStyleIdx="1" presStyleCnt="3">
        <dgm:presLayoutVars>
          <dgm:bulletEnabled val="1"/>
        </dgm:presLayoutVars>
      </dgm:prSet>
      <dgm:spPr/>
    </dgm:pt>
    <dgm:pt modelId="{AA3E2B55-070B-4D64-AC5D-F2F0560D8F29}" type="pres">
      <dgm:prSet presAssocID="{B767B4EE-F2F1-4BB5-A0C3-F5E8D057D001}" presName="sibTrans" presStyleCnt="0"/>
      <dgm:spPr/>
    </dgm:pt>
    <dgm:pt modelId="{2C8C450B-5971-4C97-AFCB-0706B7A650D1}" type="pres">
      <dgm:prSet presAssocID="{D5F8980E-2170-4AED-909A-4054CA2E018C}" presName="textNode" presStyleLbl="node1" presStyleIdx="2" presStyleCnt="3">
        <dgm:presLayoutVars>
          <dgm:bulletEnabled val="1"/>
        </dgm:presLayoutVars>
      </dgm:prSet>
      <dgm:spPr/>
    </dgm:pt>
  </dgm:ptLst>
  <dgm:cxnLst>
    <dgm:cxn modelId="{A244EB03-22C4-4E67-94DE-0BB3A6F4E084}" type="presOf" srcId="{016DAA78-CD9C-44D4-B4A2-90C803BA0142}" destId="{AD2962DE-DFED-4CA6-AB9C-CE632F6171AB}" srcOrd="0" destOrd="1" presId="urn:microsoft.com/office/officeart/2005/8/layout/hProcess9"/>
    <dgm:cxn modelId="{BFCB150F-9FB2-4611-A0B5-59B2D270459F}" type="presOf" srcId="{B8ACFED1-1F39-437F-8A7F-0A4C56CE234D}" destId="{AD2962DE-DFED-4CA6-AB9C-CE632F6171AB}" srcOrd="0" destOrd="2" presId="urn:microsoft.com/office/officeart/2005/8/layout/hProcess9"/>
    <dgm:cxn modelId="{8F2D0227-527E-4CFB-93CF-80E2629FDE5C}" srcId="{D5F8980E-2170-4AED-909A-4054CA2E018C}" destId="{DF78ED1E-7E79-4CCD-B54F-11111DF1D9CB}" srcOrd="0" destOrd="0" parTransId="{6BD4718A-9618-4A52-BEC6-C2653ADC8523}" sibTransId="{5750C2F7-1782-4A4B-8A94-CF68FFFD6F6D}"/>
    <dgm:cxn modelId="{7B9CD839-6D03-42D2-8F94-EEA6A3C103BF}" srcId="{4114C342-3030-442E-BCCF-55547DD91B12}" destId="{B8ACFED1-1F39-437F-8A7F-0A4C56CE234D}" srcOrd="1" destOrd="0" parTransId="{EE259BD8-8A09-4FA2-9E2E-CB0516FE0044}" sibTransId="{7ED1785F-41A0-40FC-B5AE-DD6099BE6FC2}"/>
    <dgm:cxn modelId="{89FECB5E-4F16-404B-A008-1A104147DAFD}" type="presOf" srcId="{4114C342-3030-442E-BCCF-55547DD91B12}" destId="{AD2962DE-DFED-4CA6-AB9C-CE632F6171AB}" srcOrd="0" destOrd="0" presId="urn:microsoft.com/office/officeart/2005/8/layout/hProcess9"/>
    <dgm:cxn modelId="{F700D765-5190-453F-B6AE-982836B4634B}" srcId="{D5F8980E-2170-4AED-909A-4054CA2E018C}" destId="{5A5F3996-F950-493E-842D-3BD0A0E13565}" srcOrd="1" destOrd="0" parTransId="{7ED79960-6934-4891-AFD2-56C4419EC04E}" sibTransId="{42D256C4-2070-4C67-9B85-51B76F0A7EB3}"/>
    <dgm:cxn modelId="{D5F2606A-453D-488F-B2B2-56C08EB01CC3}" srcId="{DCFCE525-D5C5-4FFD-A46A-C44BCFBC3EAB}" destId="{4114C342-3030-442E-BCCF-55547DD91B12}" srcOrd="1" destOrd="0" parTransId="{F823F159-0B09-4102-B9A9-68DA6349950D}" sibTransId="{B767B4EE-F2F1-4BB5-A0C3-F5E8D057D001}"/>
    <dgm:cxn modelId="{6A712F54-D807-432E-9C6D-114F94940990}" srcId="{DCFCE525-D5C5-4FFD-A46A-C44BCFBC3EAB}" destId="{00846D13-C5FD-45A6-9C1B-096DD863EBE6}" srcOrd="0" destOrd="0" parTransId="{5022846B-4582-4FD5-B8EE-7BF1D82D1CE2}" sibTransId="{1A780FE7-0140-41B8-825A-BCC2FB5AB968}"/>
    <dgm:cxn modelId="{01DCF67F-18C0-4069-A6B7-A8C481647B24}" type="presOf" srcId="{62E37B7F-C2D3-4494-943E-936634ED703E}" destId="{87D5A54A-2813-4C10-A1CC-69F78F508DAB}" srcOrd="0" destOrd="1" presId="urn:microsoft.com/office/officeart/2005/8/layout/hProcess9"/>
    <dgm:cxn modelId="{21F59C83-1FB9-4264-913E-ED69E6B9E345}" type="presOf" srcId="{E1DE0799-43F5-430B-9AD6-E09C4E9E3921}" destId="{87D5A54A-2813-4C10-A1CC-69F78F508DAB}" srcOrd="0" destOrd="2" presId="urn:microsoft.com/office/officeart/2005/8/layout/hProcess9"/>
    <dgm:cxn modelId="{23676390-3079-493C-A176-23DC3B91B9C9}" type="presOf" srcId="{DF78ED1E-7E79-4CCD-B54F-11111DF1D9CB}" destId="{2C8C450B-5971-4C97-AFCB-0706B7A650D1}" srcOrd="0" destOrd="1" presId="urn:microsoft.com/office/officeart/2005/8/layout/hProcess9"/>
    <dgm:cxn modelId="{D6B3D394-A870-4F5D-8050-C0439301905E}" srcId="{00846D13-C5FD-45A6-9C1B-096DD863EBE6}" destId="{62E37B7F-C2D3-4494-943E-936634ED703E}" srcOrd="0" destOrd="0" parTransId="{CAF94FC9-5AEF-45F1-A757-89F8718E9F4B}" sibTransId="{3EBB4FF8-11AD-48DF-841D-E77C3ECD66FC}"/>
    <dgm:cxn modelId="{60585A98-1137-4F02-BB07-DAD8AE410BAC}" srcId="{4114C342-3030-442E-BCCF-55547DD91B12}" destId="{016DAA78-CD9C-44D4-B4A2-90C803BA0142}" srcOrd="0" destOrd="0" parTransId="{C9906586-F7E0-40DD-82C0-5F5AB3DC192C}" sibTransId="{F34953C6-E1E3-430C-A1E4-D5B3DC443BF1}"/>
    <dgm:cxn modelId="{C0E8A0A9-14DB-4D44-81E5-5E9ACD11BD02}" type="presOf" srcId="{5A5F3996-F950-493E-842D-3BD0A0E13565}" destId="{2C8C450B-5971-4C97-AFCB-0706B7A650D1}" srcOrd="0" destOrd="2" presId="urn:microsoft.com/office/officeart/2005/8/layout/hProcess9"/>
    <dgm:cxn modelId="{34154DC2-8C00-4829-AE24-6548943D3827}" srcId="{DCFCE525-D5C5-4FFD-A46A-C44BCFBC3EAB}" destId="{D5F8980E-2170-4AED-909A-4054CA2E018C}" srcOrd="2" destOrd="0" parTransId="{DEC6E6E9-0665-4840-8FF1-6D4A8E84C90E}" sibTransId="{B3C6CDE9-6B3A-43F7-98BC-259341E48C66}"/>
    <dgm:cxn modelId="{2CA013DA-C860-44E5-A2B3-5DFDDA533814}" type="presOf" srcId="{D5F8980E-2170-4AED-909A-4054CA2E018C}" destId="{2C8C450B-5971-4C97-AFCB-0706B7A650D1}" srcOrd="0" destOrd="0" presId="urn:microsoft.com/office/officeart/2005/8/layout/hProcess9"/>
    <dgm:cxn modelId="{D36C95DC-078C-4AB7-9656-816234A7B906}" srcId="{00846D13-C5FD-45A6-9C1B-096DD863EBE6}" destId="{E1DE0799-43F5-430B-9AD6-E09C4E9E3921}" srcOrd="1" destOrd="0" parTransId="{6CDFFD89-D9D6-44A9-A9D9-A2FC2B352815}" sibTransId="{5A3378C0-7FF1-436B-9444-2BDFD6C9891A}"/>
    <dgm:cxn modelId="{09FB48DF-5F35-4023-88EC-AC4633959E61}" type="presOf" srcId="{00846D13-C5FD-45A6-9C1B-096DD863EBE6}" destId="{87D5A54A-2813-4C10-A1CC-69F78F508DAB}" srcOrd="0" destOrd="0" presId="urn:microsoft.com/office/officeart/2005/8/layout/hProcess9"/>
    <dgm:cxn modelId="{714EAEF1-636B-49A7-9C32-87A81B46A543}" type="presOf" srcId="{DCFCE525-D5C5-4FFD-A46A-C44BCFBC3EAB}" destId="{2D5EFDF5-3F98-4DAA-BA3E-1D28283327D9}" srcOrd="0" destOrd="0" presId="urn:microsoft.com/office/officeart/2005/8/layout/hProcess9"/>
    <dgm:cxn modelId="{FED374A8-C834-4288-9B1E-D21FD94E818F}" type="presParOf" srcId="{2D5EFDF5-3F98-4DAA-BA3E-1D28283327D9}" destId="{8FAF9D5D-E26E-4632-8EAE-5436D7E52131}" srcOrd="0" destOrd="0" presId="urn:microsoft.com/office/officeart/2005/8/layout/hProcess9"/>
    <dgm:cxn modelId="{8EF4B23D-832A-4390-B4B0-213E5B9C8D4E}" type="presParOf" srcId="{2D5EFDF5-3F98-4DAA-BA3E-1D28283327D9}" destId="{22FC6D07-34A4-434E-85C7-0414A3B8609D}" srcOrd="1" destOrd="0" presId="urn:microsoft.com/office/officeart/2005/8/layout/hProcess9"/>
    <dgm:cxn modelId="{D81BF9E1-30AE-4B78-9F49-50A122EC1B75}" type="presParOf" srcId="{22FC6D07-34A4-434E-85C7-0414A3B8609D}" destId="{87D5A54A-2813-4C10-A1CC-69F78F508DAB}" srcOrd="0" destOrd="0" presId="urn:microsoft.com/office/officeart/2005/8/layout/hProcess9"/>
    <dgm:cxn modelId="{640B0590-DE23-4EBB-8379-2E73ABE97103}" type="presParOf" srcId="{22FC6D07-34A4-434E-85C7-0414A3B8609D}" destId="{A503B36B-ABFA-4CF1-A401-29CE71B3CDEF}" srcOrd="1" destOrd="0" presId="urn:microsoft.com/office/officeart/2005/8/layout/hProcess9"/>
    <dgm:cxn modelId="{8D33185C-3D82-486D-9334-BCB9842B9D49}" type="presParOf" srcId="{22FC6D07-34A4-434E-85C7-0414A3B8609D}" destId="{AD2962DE-DFED-4CA6-AB9C-CE632F6171AB}" srcOrd="2" destOrd="0" presId="urn:microsoft.com/office/officeart/2005/8/layout/hProcess9"/>
    <dgm:cxn modelId="{82878D0C-0899-4CD1-9697-6B39AC1B49FB}" type="presParOf" srcId="{22FC6D07-34A4-434E-85C7-0414A3B8609D}" destId="{AA3E2B55-070B-4D64-AC5D-F2F0560D8F29}" srcOrd="3" destOrd="0" presId="urn:microsoft.com/office/officeart/2005/8/layout/hProcess9"/>
    <dgm:cxn modelId="{442FC899-AE28-4025-823D-4AF9FA440496}" type="presParOf" srcId="{22FC6D07-34A4-434E-85C7-0414A3B8609D}" destId="{2C8C450B-5971-4C97-AFCB-0706B7A650D1}"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7E0D343-A195-43F3-9033-71FC095DACDA}"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en-US"/>
        </a:p>
      </dgm:t>
    </dgm:pt>
    <dgm:pt modelId="{F05F9931-1A37-4936-A772-13933F569743}">
      <dgm:prSet phldrT="[Text]"/>
      <dgm:spPr/>
      <dgm:t>
        <a:bodyPr/>
        <a:lstStyle/>
        <a:p>
          <a:r>
            <a:rPr lang="en-US" dirty="0" err="1"/>
            <a:t>Polit-technologia</a:t>
          </a:r>
          <a:endParaRPr lang="en-US" dirty="0"/>
        </a:p>
      </dgm:t>
    </dgm:pt>
    <dgm:pt modelId="{EC1BBAF9-5514-445A-ADCF-277E48AA17AD}" type="parTrans" cxnId="{C0497216-37DA-403F-A80F-50E179594594}">
      <dgm:prSet/>
      <dgm:spPr/>
      <dgm:t>
        <a:bodyPr/>
        <a:lstStyle/>
        <a:p>
          <a:endParaRPr lang="en-US"/>
        </a:p>
      </dgm:t>
    </dgm:pt>
    <dgm:pt modelId="{5BFEC646-06E5-44ED-80F4-68A051C67058}" type="sibTrans" cxnId="{C0497216-37DA-403F-A80F-50E179594594}">
      <dgm:prSet/>
      <dgm:spPr/>
      <dgm:t>
        <a:bodyPr/>
        <a:lstStyle/>
        <a:p>
          <a:endParaRPr lang="en-US"/>
        </a:p>
      </dgm:t>
    </dgm:pt>
    <dgm:pt modelId="{DE529FD8-19D8-4A7B-9005-52B847772905}">
      <dgm:prSet/>
      <dgm:spPr/>
      <dgm:t>
        <a:bodyPr/>
        <a:lstStyle/>
        <a:p>
          <a:r>
            <a:rPr lang="en-US"/>
            <a:t>Kompromat</a:t>
          </a:r>
          <a:endParaRPr lang="en-US" dirty="0"/>
        </a:p>
      </dgm:t>
    </dgm:pt>
    <dgm:pt modelId="{71E9C782-FD6F-45C5-A0AC-34DEFAC04409}" type="parTrans" cxnId="{2860D78B-D8AA-4E9C-9724-CC25C8B5BE22}">
      <dgm:prSet/>
      <dgm:spPr/>
      <dgm:t>
        <a:bodyPr/>
        <a:lstStyle/>
        <a:p>
          <a:endParaRPr lang="en-US"/>
        </a:p>
      </dgm:t>
    </dgm:pt>
    <dgm:pt modelId="{4118C000-3505-4BE8-8B8A-054FF68FD5B0}" type="sibTrans" cxnId="{2860D78B-D8AA-4E9C-9724-CC25C8B5BE22}">
      <dgm:prSet/>
      <dgm:spPr/>
      <dgm:t>
        <a:bodyPr/>
        <a:lstStyle/>
        <a:p>
          <a:endParaRPr lang="en-US"/>
        </a:p>
      </dgm:t>
    </dgm:pt>
    <dgm:pt modelId="{C435608B-B62E-43AE-855A-4755C9BF3B8A}">
      <dgm:prSet/>
      <dgm:spPr/>
      <dgm:t>
        <a:bodyPr/>
        <a:lstStyle/>
        <a:p>
          <a:r>
            <a:rPr lang="en-US"/>
            <a:t>Agit-prop</a:t>
          </a:r>
          <a:endParaRPr lang="en-US" dirty="0"/>
        </a:p>
      </dgm:t>
    </dgm:pt>
    <dgm:pt modelId="{03049EC6-2F21-4811-AD3E-99508E57B730}" type="parTrans" cxnId="{003B7C86-8879-46CE-A919-8A99B548BD77}">
      <dgm:prSet/>
      <dgm:spPr/>
      <dgm:t>
        <a:bodyPr/>
        <a:lstStyle/>
        <a:p>
          <a:endParaRPr lang="en-US"/>
        </a:p>
      </dgm:t>
    </dgm:pt>
    <dgm:pt modelId="{0CB5C5A7-BF4D-438C-8FF7-FCB0C796A8D1}" type="sibTrans" cxnId="{003B7C86-8879-46CE-A919-8A99B548BD77}">
      <dgm:prSet/>
      <dgm:spPr/>
      <dgm:t>
        <a:bodyPr/>
        <a:lstStyle/>
        <a:p>
          <a:endParaRPr lang="en-US"/>
        </a:p>
      </dgm:t>
    </dgm:pt>
    <dgm:pt modelId="{67180A6D-2F0B-4187-A766-F72634E488A6}">
      <dgm:prSet/>
      <dgm:spPr/>
      <dgm:t>
        <a:bodyPr/>
        <a:lstStyle/>
        <a:p>
          <a:r>
            <a:rPr lang="en-US"/>
            <a:t>Active measures</a:t>
          </a:r>
          <a:endParaRPr lang="en-US" dirty="0"/>
        </a:p>
      </dgm:t>
    </dgm:pt>
    <dgm:pt modelId="{D83F7B8A-5EA8-40E6-BF61-93E70C105D24}" type="parTrans" cxnId="{2F2F08A6-1B7A-42F0-BE05-85E11194B5E2}">
      <dgm:prSet/>
      <dgm:spPr/>
      <dgm:t>
        <a:bodyPr/>
        <a:lstStyle/>
        <a:p>
          <a:endParaRPr lang="en-US"/>
        </a:p>
      </dgm:t>
    </dgm:pt>
    <dgm:pt modelId="{05321494-DBE9-4923-8117-684C7CAC3706}" type="sibTrans" cxnId="{2F2F08A6-1B7A-42F0-BE05-85E11194B5E2}">
      <dgm:prSet/>
      <dgm:spPr/>
      <dgm:t>
        <a:bodyPr/>
        <a:lstStyle/>
        <a:p>
          <a:endParaRPr lang="en-US"/>
        </a:p>
      </dgm:t>
    </dgm:pt>
    <dgm:pt modelId="{7C03531B-9BCD-48B5-B936-F555BCA5D497}">
      <dgm:prSet/>
      <dgm:spPr/>
      <dgm:t>
        <a:bodyPr/>
        <a:lstStyle/>
        <a:p>
          <a:r>
            <a:rPr lang="en-US"/>
            <a:t>Control the media</a:t>
          </a:r>
          <a:endParaRPr lang="en-US" dirty="0"/>
        </a:p>
      </dgm:t>
    </dgm:pt>
    <dgm:pt modelId="{2FF62F0D-4D46-47DC-85C7-2609AB408C86}" type="parTrans" cxnId="{706A89F1-15A7-44E9-A754-7278EE617DE3}">
      <dgm:prSet/>
      <dgm:spPr/>
      <dgm:t>
        <a:bodyPr/>
        <a:lstStyle/>
        <a:p>
          <a:endParaRPr lang="en-US"/>
        </a:p>
      </dgm:t>
    </dgm:pt>
    <dgm:pt modelId="{66302C10-6AFE-4AE3-B9F4-6C720E4CCB7B}" type="sibTrans" cxnId="{706A89F1-15A7-44E9-A754-7278EE617DE3}">
      <dgm:prSet/>
      <dgm:spPr/>
      <dgm:t>
        <a:bodyPr/>
        <a:lstStyle/>
        <a:p>
          <a:endParaRPr lang="en-US"/>
        </a:p>
      </dgm:t>
    </dgm:pt>
    <dgm:pt modelId="{873689ED-B3FF-4E26-9CC0-3642480556D6}" type="pres">
      <dgm:prSet presAssocID="{67E0D343-A195-43F3-9033-71FC095DACDA}" presName="Name0" presStyleCnt="0">
        <dgm:presLayoutVars>
          <dgm:chMax val="7"/>
          <dgm:dir/>
          <dgm:animLvl val="lvl"/>
          <dgm:resizeHandles val="exact"/>
        </dgm:presLayoutVars>
      </dgm:prSet>
      <dgm:spPr/>
    </dgm:pt>
    <dgm:pt modelId="{AE1403E9-EB6D-491D-A18F-513F39085810}" type="pres">
      <dgm:prSet presAssocID="{F05F9931-1A37-4936-A772-13933F569743}" presName="circle1" presStyleLbl="node1" presStyleIdx="0" presStyleCnt="5"/>
      <dgm:spPr/>
    </dgm:pt>
    <dgm:pt modelId="{1D290F8E-70D0-4F08-AC43-E890F54E6B8C}" type="pres">
      <dgm:prSet presAssocID="{F05F9931-1A37-4936-A772-13933F569743}" presName="space" presStyleCnt="0"/>
      <dgm:spPr/>
    </dgm:pt>
    <dgm:pt modelId="{A7B9CDB9-85B6-488E-9034-593C590875D9}" type="pres">
      <dgm:prSet presAssocID="{F05F9931-1A37-4936-A772-13933F569743}" presName="rect1" presStyleLbl="alignAcc1" presStyleIdx="0" presStyleCnt="5"/>
      <dgm:spPr/>
    </dgm:pt>
    <dgm:pt modelId="{563839CC-9DB3-4DA6-9D38-7BE3562DD22A}" type="pres">
      <dgm:prSet presAssocID="{DE529FD8-19D8-4A7B-9005-52B847772905}" presName="vertSpace2" presStyleLbl="node1" presStyleIdx="0" presStyleCnt="5"/>
      <dgm:spPr/>
    </dgm:pt>
    <dgm:pt modelId="{D88F38CD-8EFA-49E8-A7D1-FA14216B476F}" type="pres">
      <dgm:prSet presAssocID="{DE529FD8-19D8-4A7B-9005-52B847772905}" presName="circle2" presStyleLbl="node1" presStyleIdx="1" presStyleCnt="5"/>
      <dgm:spPr/>
    </dgm:pt>
    <dgm:pt modelId="{EC3E04B8-A7AB-48BD-97BF-76BD2F2BCC88}" type="pres">
      <dgm:prSet presAssocID="{DE529FD8-19D8-4A7B-9005-52B847772905}" presName="rect2" presStyleLbl="alignAcc1" presStyleIdx="1" presStyleCnt="5"/>
      <dgm:spPr/>
    </dgm:pt>
    <dgm:pt modelId="{4140D3F2-EAD0-443B-8033-C5749555B5F1}" type="pres">
      <dgm:prSet presAssocID="{C435608B-B62E-43AE-855A-4755C9BF3B8A}" presName="vertSpace3" presStyleLbl="node1" presStyleIdx="1" presStyleCnt="5"/>
      <dgm:spPr/>
    </dgm:pt>
    <dgm:pt modelId="{839BA1A8-B459-49E7-87F2-C3D655F9BE06}" type="pres">
      <dgm:prSet presAssocID="{C435608B-B62E-43AE-855A-4755C9BF3B8A}" presName="circle3" presStyleLbl="node1" presStyleIdx="2" presStyleCnt="5"/>
      <dgm:spPr/>
    </dgm:pt>
    <dgm:pt modelId="{6D08A397-FF8D-497A-B0F1-1522998485A3}" type="pres">
      <dgm:prSet presAssocID="{C435608B-B62E-43AE-855A-4755C9BF3B8A}" presName="rect3" presStyleLbl="alignAcc1" presStyleIdx="2" presStyleCnt="5"/>
      <dgm:spPr/>
    </dgm:pt>
    <dgm:pt modelId="{1D63CB5B-D7A6-4B53-B7F9-C1CF39F1334E}" type="pres">
      <dgm:prSet presAssocID="{67180A6D-2F0B-4187-A766-F72634E488A6}" presName="vertSpace4" presStyleLbl="node1" presStyleIdx="2" presStyleCnt="5"/>
      <dgm:spPr/>
    </dgm:pt>
    <dgm:pt modelId="{FA62BC48-FE81-4BE7-A56C-05029953A05D}" type="pres">
      <dgm:prSet presAssocID="{67180A6D-2F0B-4187-A766-F72634E488A6}" presName="circle4" presStyleLbl="node1" presStyleIdx="3" presStyleCnt="5"/>
      <dgm:spPr/>
    </dgm:pt>
    <dgm:pt modelId="{FDD2F17D-CC4E-4F83-B74B-93A761D5C3A5}" type="pres">
      <dgm:prSet presAssocID="{67180A6D-2F0B-4187-A766-F72634E488A6}" presName="rect4" presStyleLbl="alignAcc1" presStyleIdx="3" presStyleCnt="5"/>
      <dgm:spPr/>
    </dgm:pt>
    <dgm:pt modelId="{A3900EAE-FF1E-43C7-BEE1-F8E70B192BB6}" type="pres">
      <dgm:prSet presAssocID="{7C03531B-9BCD-48B5-B936-F555BCA5D497}" presName="vertSpace5" presStyleLbl="node1" presStyleIdx="3" presStyleCnt="5"/>
      <dgm:spPr/>
    </dgm:pt>
    <dgm:pt modelId="{EE81834D-95E3-48F9-B07A-BAAD6C884714}" type="pres">
      <dgm:prSet presAssocID="{7C03531B-9BCD-48B5-B936-F555BCA5D497}" presName="circle5" presStyleLbl="node1" presStyleIdx="4" presStyleCnt="5"/>
      <dgm:spPr/>
    </dgm:pt>
    <dgm:pt modelId="{877E61D8-93C6-4CE5-98C7-CF4169246547}" type="pres">
      <dgm:prSet presAssocID="{7C03531B-9BCD-48B5-B936-F555BCA5D497}" presName="rect5" presStyleLbl="alignAcc1" presStyleIdx="4" presStyleCnt="5"/>
      <dgm:spPr/>
    </dgm:pt>
    <dgm:pt modelId="{0786AFEC-A450-4FB2-B9D4-5875938986F9}" type="pres">
      <dgm:prSet presAssocID="{F05F9931-1A37-4936-A772-13933F569743}" presName="rect1ParTxNoCh" presStyleLbl="alignAcc1" presStyleIdx="4" presStyleCnt="5">
        <dgm:presLayoutVars>
          <dgm:chMax val="1"/>
          <dgm:bulletEnabled val="1"/>
        </dgm:presLayoutVars>
      </dgm:prSet>
      <dgm:spPr/>
    </dgm:pt>
    <dgm:pt modelId="{F5E06DC1-A96D-418E-BC55-06D08A98C6A5}" type="pres">
      <dgm:prSet presAssocID="{DE529FD8-19D8-4A7B-9005-52B847772905}" presName="rect2ParTxNoCh" presStyleLbl="alignAcc1" presStyleIdx="4" presStyleCnt="5">
        <dgm:presLayoutVars>
          <dgm:chMax val="1"/>
          <dgm:bulletEnabled val="1"/>
        </dgm:presLayoutVars>
      </dgm:prSet>
      <dgm:spPr/>
    </dgm:pt>
    <dgm:pt modelId="{9CA03C70-3F17-4029-A2F9-23D17094135D}" type="pres">
      <dgm:prSet presAssocID="{C435608B-B62E-43AE-855A-4755C9BF3B8A}" presName="rect3ParTxNoCh" presStyleLbl="alignAcc1" presStyleIdx="4" presStyleCnt="5">
        <dgm:presLayoutVars>
          <dgm:chMax val="1"/>
          <dgm:bulletEnabled val="1"/>
        </dgm:presLayoutVars>
      </dgm:prSet>
      <dgm:spPr/>
    </dgm:pt>
    <dgm:pt modelId="{DB56A2A3-FC95-4F4C-9FF9-06D184BD2A8C}" type="pres">
      <dgm:prSet presAssocID="{67180A6D-2F0B-4187-A766-F72634E488A6}" presName="rect4ParTxNoCh" presStyleLbl="alignAcc1" presStyleIdx="4" presStyleCnt="5">
        <dgm:presLayoutVars>
          <dgm:chMax val="1"/>
          <dgm:bulletEnabled val="1"/>
        </dgm:presLayoutVars>
      </dgm:prSet>
      <dgm:spPr/>
    </dgm:pt>
    <dgm:pt modelId="{AD1EB37F-C8C6-420B-A7F8-801D8ADEB8A7}" type="pres">
      <dgm:prSet presAssocID="{7C03531B-9BCD-48B5-B936-F555BCA5D497}" presName="rect5ParTxNoCh" presStyleLbl="alignAcc1" presStyleIdx="4" presStyleCnt="5">
        <dgm:presLayoutVars>
          <dgm:chMax val="1"/>
          <dgm:bulletEnabled val="1"/>
        </dgm:presLayoutVars>
      </dgm:prSet>
      <dgm:spPr/>
    </dgm:pt>
  </dgm:ptLst>
  <dgm:cxnLst>
    <dgm:cxn modelId="{ED90E704-909A-4B84-9816-C91B7FBED595}" type="presOf" srcId="{F05F9931-1A37-4936-A772-13933F569743}" destId="{0786AFEC-A450-4FB2-B9D4-5875938986F9}" srcOrd="1" destOrd="0" presId="urn:microsoft.com/office/officeart/2005/8/layout/target3"/>
    <dgm:cxn modelId="{7FFBDA0C-E007-4D13-AC3E-F82B87934636}" type="presOf" srcId="{F05F9931-1A37-4936-A772-13933F569743}" destId="{A7B9CDB9-85B6-488E-9034-593C590875D9}" srcOrd="0" destOrd="0" presId="urn:microsoft.com/office/officeart/2005/8/layout/target3"/>
    <dgm:cxn modelId="{C0497216-37DA-403F-A80F-50E179594594}" srcId="{67E0D343-A195-43F3-9033-71FC095DACDA}" destId="{F05F9931-1A37-4936-A772-13933F569743}" srcOrd="0" destOrd="0" parTransId="{EC1BBAF9-5514-445A-ADCF-277E48AA17AD}" sibTransId="{5BFEC646-06E5-44ED-80F4-68A051C67058}"/>
    <dgm:cxn modelId="{8E1AB239-A973-4E55-86F1-737E267748F6}" type="presOf" srcId="{DE529FD8-19D8-4A7B-9005-52B847772905}" destId="{F5E06DC1-A96D-418E-BC55-06D08A98C6A5}" srcOrd="1" destOrd="0" presId="urn:microsoft.com/office/officeart/2005/8/layout/target3"/>
    <dgm:cxn modelId="{2B906F72-9E77-43DF-B4BC-54086293047E}" type="presOf" srcId="{DE529FD8-19D8-4A7B-9005-52B847772905}" destId="{EC3E04B8-A7AB-48BD-97BF-76BD2F2BCC88}" srcOrd="0" destOrd="0" presId="urn:microsoft.com/office/officeart/2005/8/layout/target3"/>
    <dgm:cxn modelId="{071A9178-63C0-4601-A375-AAC9FFEC7F85}" type="presOf" srcId="{67E0D343-A195-43F3-9033-71FC095DACDA}" destId="{873689ED-B3FF-4E26-9CC0-3642480556D6}" srcOrd="0" destOrd="0" presId="urn:microsoft.com/office/officeart/2005/8/layout/target3"/>
    <dgm:cxn modelId="{C39C8884-27C4-4197-82D6-FC564EDD5DDC}" type="presOf" srcId="{C435608B-B62E-43AE-855A-4755C9BF3B8A}" destId="{9CA03C70-3F17-4029-A2F9-23D17094135D}" srcOrd="1" destOrd="0" presId="urn:microsoft.com/office/officeart/2005/8/layout/target3"/>
    <dgm:cxn modelId="{003B7C86-8879-46CE-A919-8A99B548BD77}" srcId="{67E0D343-A195-43F3-9033-71FC095DACDA}" destId="{C435608B-B62E-43AE-855A-4755C9BF3B8A}" srcOrd="2" destOrd="0" parTransId="{03049EC6-2F21-4811-AD3E-99508E57B730}" sibTransId="{0CB5C5A7-BF4D-438C-8FF7-FCB0C796A8D1}"/>
    <dgm:cxn modelId="{2860D78B-D8AA-4E9C-9724-CC25C8B5BE22}" srcId="{67E0D343-A195-43F3-9033-71FC095DACDA}" destId="{DE529FD8-19D8-4A7B-9005-52B847772905}" srcOrd="1" destOrd="0" parTransId="{71E9C782-FD6F-45C5-A0AC-34DEFAC04409}" sibTransId="{4118C000-3505-4BE8-8B8A-054FF68FD5B0}"/>
    <dgm:cxn modelId="{2F2F08A6-1B7A-42F0-BE05-85E11194B5E2}" srcId="{67E0D343-A195-43F3-9033-71FC095DACDA}" destId="{67180A6D-2F0B-4187-A766-F72634E488A6}" srcOrd="3" destOrd="0" parTransId="{D83F7B8A-5EA8-40E6-BF61-93E70C105D24}" sibTransId="{05321494-DBE9-4923-8117-684C7CAC3706}"/>
    <dgm:cxn modelId="{DB57F0AC-6F2C-4E51-856E-76EC1EA06556}" type="presOf" srcId="{7C03531B-9BCD-48B5-B936-F555BCA5D497}" destId="{877E61D8-93C6-4CE5-98C7-CF4169246547}" srcOrd="0" destOrd="0" presId="urn:microsoft.com/office/officeart/2005/8/layout/target3"/>
    <dgm:cxn modelId="{9298E3D0-D14F-4F62-8590-A1F8D86D154F}" type="presOf" srcId="{67180A6D-2F0B-4187-A766-F72634E488A6}" destId="{FDD2F17D-CC4E-4F83-B74B-93A761D5C3A5}" srcOrd="0" destOrd="0" presId="urn:microsoft.com/office/officeart/2005/8/layout/target3"/>
    <dgm:cxn modelId="{3119D6DC-CF75-40A8-9E5E-9926C19DE6ED}" type="presOf" srcId="{7C03531B-9BCD-48B5-B936-F555BCA5D497}" destId="{AD1EB37F-C8C6-420B-A7F8-801D8ADEB8A7}" srcOrd="1" destOrd="0" presId="urn:microsoft.com/office/officeart/2005/8/layout/target3"/>
    <dgm:cxn modelId="{B61C45DF-FC54-47BB-B02B-2C817D7C845C}" type="presOf" srcId="{67180A6D-2F0B-4187-A766-F72634E488A6}" destId="{DB56A2A3-FC95-4F4C-9FF9-06D184BD2A8C}" srcOrd="1" destOrd="0" presId="urn:microsoft.com/office/officeart/2005/8/layout/target3"/>
    <dgm:cxn modelId="{706A89F1-15A7-44E9-A754-7278EE617DE3}" srcId="{67E0D343-A195-43F3-9033-71FC095DACDA}" destId="{7C03531B-9BCD-48B5-B936-F555BCA5D497}" srcOrd="4" destOrd="0" parTransId="{2FF62F0D-4D46-47DC-85C7-2609AB408C86}" sibTransId="{66302C10-6AFE-4AE3-B9F4-6C720E4CCB7B}"/>
    <dgm:cxn modelId="{FEB482FD-C0B0-4B96-80F6-43987906EAFB}" type="presOf" srcId="{C435608B-B62E-43AE-855A-4755C9BF3B8A}" destId="{6D08A397-FF8D-497A-B0F1-1522998485A3}" srcOrd="0" destOrd="0" presId="urn:microsoft.com/office/officeart/2005/8/layout/target3"/>
    <dgm:cxn modelId="{1ABF973A-3801-408A-B3FA-D35C15640BE4}" type="presParOf" srcId="{873689ED-B3FF-4E26-9CC0-3642480556D6}" destId="{AE1403E9-EB6D-491D-A18F-513F39085810}" srcOrd="0" destOrd="0" presId="urn:microsoft.com/office/officeart/2005/8/layout/target3"/>
    <dgm:cxn modelId="{3571E950-55E5-4835-9441-EB29DB5AB433}" type="presParOf" srcId="{873689ED-B3FF-4E26-9CC0-3642480556D6}" destId="{1D290F8E-70D0-4F08-AC43-E890F54E6B8C}" srcOrd="1" destOrd="0" presId="urn:microsoft.com/office/officeart/2005/8/layout/target3"/>
    <dgm:cxn modelId="{680D6DFE-9FBC-43D4-BFDE-E937C239FAFE}" type="presParOf" srcId="{873689ED-B3FF-4E26-9CC0-3642480556D6}" destId="{A7B9CDB9-85B6-488E-9034-593C590875D9}" srcOrd="2" destOrd="0" presId="urn:microsoft.com/office/officeart/2005/8/layout/target3"/>
    <dgm:cxn modelId="{F38BA3C5-1E47-408A-9167-275DCF7EF86C}" type="presParOf" srcId="{873689ED-B3FF-4E26-9CC0-3642480556D6}" destId="{563839CC-9DB3-4DA6-9D38-7BE3562DD22A}" srcOrd="3" destOrd="0" presId="urn:microsoft.com/office/officeart/2005/8/layout/target3"/>
    <dgm:cxn modelId="{FBD1BC68-8AF8-4212-8371-6B2F9E09B10E}" type="presParOf" srcId="{873689ED-B3FF-4E26-9CC0-3642480556D6}" destId="{D88F38CD-8EFA-49E8-A7D1-FA14216B476F}" srcOrd="4" destOrd="0" presId="urn:microsoft.com/office/officeart/2005/8/layout/target3"/>
    <dgm:cxn modelId="{0C0E68D7-3138-44CB-B592-F92E9AFDF2B0}" type="presParOf" srcId="{873689ED-B3FF-4E26-9CC0-3642480556D6}" destId="{EC3E04B8-A7AB-48BD-97BF-76BD2F2BCC88}" srcOrd="5" destOrd="0" presId="urn:microsoft.com/office/officeart/2005/8/layout/target3"/>
    <dgm:cxn modelId="{E276D625-0506-4289-812A-9CB42E6575BC}" type="presParOf" srcId="{873689ED-B3FF-4E26-9CC0-3642480556D6}" destId="{4140D3F2-EAD0-443B-8033-C5749555B5F1}" srcOrd="6" destOrd="0" presId="urn:microsoft.com/office/officeart/2005/8/layout/target3"/>
    <dgm:cxn modelId="{CE447FAF-D034-4A17-B7B8-14E5E0825E38}" type="presParOf" srcId="{873689ED-B3FF-4E26-9CC0-3642480556D6}" destId="{839BA1A8-B459-49E7-87F2-C3D655F9BE06}" srcOrd="7" destOrd="0" presId="urn:microsoft.com/office/officeart/2005/8/layout/target3"/>
    <dgm:cxn modelId="{033A185C-00C1-4F8D-9649-B7540052F4AF}" type="presParOf" srcId="{873689ED-B3FF-4E26-9CC0-3642480556D6}" destId="{6D08A397-FF8D-497A-B0F1-1522998485A3}" srcOrd="8" destOrd="0" presId="urn:microsoft.com/office/officeart/2005/8/layout/target3"/>
    <dgm:cxn modelId="{76250D0B-3EF8-4FE9-8FA4-3A71C7D40377}" type="presParOf" srcId="{873689ED-B3FF-4E26-9CC0-3642480556D6}" destId="{1D63CB5B-D7A6-4B53-B7F9-C1CF39F1334E}" srcOrd="9" destOrd="0" presId="urn:microsoft.com/office/officeart/2005/8/layout/target3"/>
    <dgm:cxn modelId="{0BCB18E5-9DE8-412E-9B18-5C55FAB8E046}" type="presParOf" srcId="{873689ED-B3FF-4E26-9CC0-3642480556D6}" destId="{FA62BC48-FE81-4BE7-A56C-05029953A05D}" srcOrd="10" destOrd="0" presId="urn:microsoft.com/office/officeart/2005/8/layout/target3"/>
    <dgm:cxn modelId="{DEB6DA90-F391-455A-9C34-50A4CFA347B8}" type="presParOf" srcId="{873689ED-B3FF-4E26-9CC0-3642480556D6}" destId="{FDD2F17D-CC4E-4F83-B74B-93A761D5C3A5}" srcOrd="11" destOrd="0" presId="urn:microsoft.com/office/officeart/2005/8/layout/target3"/>
    <dgm:cxn modelId="{0B2BA0D6-84B3-4BB2-B1A0-0321B05ED6DB}" type="presParOf" srcId="{873689ED-B3FF-4E26-9CC0-3642480556D6}" destId="{A3900EAE-FF1E-43C7-BEE1-F8E70B192BB6}" srcOrd="12" destOrd="0" presId="urn:microsoft.com/office/officeart/2005/8/layout/target3"/>
    <dgm:cxn modelId="{A52C1C48-81EC-4EC3-B803-4C9085D381CF}" type="presParOf" srcId="{873689ED-B3FF-4E26-9CC0-3642480556D6}" destId="{EE81834D-95E3-48F9-B07A-BAAD6C884714}" srcOrd="13" destOrd="0" presId="urn:microsoft.com/office/officeart/2005/8/layout/target3"/>
    <dgm:cxn modelId="{438ECDB4-4D77-4D14-A1DB-1CFDA01792C5}" type="presParOf" srcId="{873689ED-B3FF-4E26-9CC0-3642480556D6}" destId="{877E61D8-93C6-4CE5-98C7-CF4169246547}" srcOrd="14" destOrd="0" presId="urn:microsoft.com/office/officeart/2005/8/layout/target3"/>
    <dgm:cxn modelId="{AE48C16F-855D-4B29-9EB3-645BB65546A0}" type="presParOf" srcId="{873689ED-B3FF-4E26-9CC0-3642480556D6}" destId="{0786AFEC-A450-4FB2-B9D4-5875938986F9}" srcOrd="15" destOrd="0" presId="urn:microsoft.com/office/officeart/2005/8/layout/target3"/>
    <dgm:cxn modelId="{8FE4CDC5-4045-4574-9FAC-B754155937A4}" type="presParOf" srcId="{873689ED-B3FF-4E26-9CC0-3642480556D6}" destId="{F5E06DC1-A96D-418E-BC55-06D08A98C6A5}" srcOrd="16" destOrd="0" presId="urn:microsoft.com/office/officeart/2005/8/layout/target3"/>
    <dgm:cxn modelId="{30B073B6-63FF-4B95-863C-BA1618C4B4BF}" type="presParOf" srcId="{873689ED-B3FF-4E26-9CC0-3642480556D6}" destId="{9CA03C70-3F17-4029-A2F9-23D17094135D}" srcOrd="17" destOrd="0" presId="urn:microsoft.com/office/officeart/2005/8/layout/target3"/>
    <dgm:cxn modelId="{AB0D01E5-F6F2-477B-A39E-C331642DAA03}" type="presParOf" srcId="{873689ED-B3FF-4E26-9CC0-3642480556D6}" destId="{DB56A2A3-FC95-4F4C-9FF9-06D184BD2A8C}" srcOrd="18" destOrd="0" presId="urn:microsoft.com/office/officeart/2005/8/layout/target3"/>
    <dgm:cxn modelId="{C004BC09-56F8-43A8-913E-599EF1E1A7C6}" type="presParOf" srcId="{873689ED-B3FF-4E26-9CC0-3642480556D6}" destId="{AD1EB37F-C8C6-420B-A7F8-801D8ADEB8A7}" srcOrd="19" destOrd="0" presId="urn:microsoft.com/office/officeart/2005/8/layout/target3"/>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6B2467F-351B-4602-AB80-9D02E83BDEB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8C7F1963-A877-488E-A95B-B13F1EE16CEC}">
      <dgm:prSet phldrT="[Text]" custT="1"/>
      <dgm:spPr>
        <a:solidFill>
          <a:srgbClr val="1365AF"/>
        </a:solidFill>
      </dgm:spPr>
      <dgm:t>
        <a:bodyPr/>
        <a:lstStyle/>
        <a:p>
          <a:r>
            <a:rPr lang="en-US" sz="3200" b="0" i="0" dirty="0">
              <a:latin typeface="Open Sans Light" panose="020B0604020202020204" charset="0"/>
              <a:cs typeface="Open Sans Light" panose="020B0604020202020204" charset="0"/>
            </a:rPr>
            <a:t>biased search rankings</a:t>
          </a:r>
          <a:endParaRPr lang="en-US" sz="3200" i="1" dirty="0">
            <a:latin typeface="Open Sans Light" panose="020B0604020202020204" charset="0"/>
            <a:cs typeface="Open Sans Light" panose="020B0604020202020204" charset="0"/>
          </a:endParaRPr>
        </a:p>
      </dgm:t>
    </dgm:pt>
    <dgm:pt modelId="{CD84C752-26BB-4982-AA09-7FA6EFD14E1A}" type="parTrans" cxnId="{58D36DD6-3684-44A4-908D-CECAA9295315}">
      <dgm:prSet/>
      <dgm:spPr/>
      <dgm:t>
        <a:bodyPr/>
        <a:lstStyle/>
        <a:p>
          <a:endParaRPr lang="en-US"/>
        </a:p>
      </dgm:t>
    </dgm:pt>
    <dgm:pt modelId="{4594E8DC-85C9-440D-84B1-48232DD353F5}" type="sibTrans" cxnId="{58D36DD6-3684-44A4-908D-CECAA9295315}">
      <dgm:prSet/>
      <dgm:spPr/>
      <dgm:t>
        <a:bodyPr/>
        <a:lstStyle/>
        <a:p>
          <a:endParaRPr lang="en-US"/>
        </a:p>
      </dgm:t>
    </dgm:pt>
    <dgm:pt modelId="{E9C971AD-A94D-43E9-A741-639D689F274F}">
      <dgm:prSet phldrT="[Text]" custT="1"/>
      <dgm:spPr>
        <a:solidFill>
          <a:srgbClr val="000000"/>
        </a:solidFill>
      </dgm:spPr>
      <dgm:t>
        <a:bodyPr/>
        <a:lstStyle/>
        <a:p>
          <a:r>
            <a:rPr lang="en-US" sz="3200" i="1" dirty="0">
              <a:latin typeface="Open Sans Light" panose="020B0604020202020204" charset="0"/>
              <a:cs typeface="Open Sans Light" panose="020B0604020202020204" charset="0"/>
            </a:rPr>
            <a:t>N</a:t>
          </a:r>
          <a:r>
            <a:rPr lang="en-US" sz="3200" i="0" dirty="0">
              <a:latin typeface="Open Sans Light" panose="020B0604020202020204" charset="0"/>
              <a:cs typeface="Open Sans Light" panose="020B0604020202020204" charset="0"/>
            </a:rPr>
            <a:t> = 2,150</a:t>
          </a:r>
          <a:endParaRPr lang="en-US" sz="3200" i="1" dirty="0">
            <a:latin typeface="Open Sans Light" panose="020B0604020202020204" charset="0"/>
            <a:cs typeface="Open Sans Light" panose="020B0604020202020204" charset="0"/>
          </a:endParaRPr>
        </a:p>
      </dgm:t>
    </dgm:pt>
    <dgm:pt modelId="{44634ADD-26AD-4970-9EF1-8C19827D726E}" type="parTrans" cxnId="{6357200E-4900-4FB7-8227-ACB9DB637396}">
      <dgm:prSet/>
      <dgm:spPr/>
      <dgm:t>
        <a:bodyPr/>
        <a:lstStyle/>
        <a:p>
          <a:endParaRPr lang="en-US"/>
        </a:p>
      </dgm:t>
    </dgm:pt>
    <dgm:pt modelId="{1F4B185C-FC0A-47A4-9C58-655F4BC1E895}" type="sibTrans" cxnId="{6357200E-4900-4FB7-8227-ACB9DB637396}">
      <dgm:prSet/>
      <dgm:spPr/>
      <dgm:t>
        <a:bodyPr/>
        <a:lstStyle/>
        <a:p>
          <a:endParaRPr lang="en-US"/>
        </a:p>
      </dgm:t>
    </dgm:pt>
    <dgm:pt modelId="{754573F2-6CE6-4998-9F94-C09DCF77D4C3}">
      <dgm:prSet phldrT="[Text]" custT="1"/>
      <dgm:spPr>
        <a:solidFill>
          <a:srgbClr val="000000"/>
        </a:solidFill>
      </dgm:spPr>
      <dgm:t>
        <a:bodyPr/>
        <a:lstStyle/>
        <a:p>
          <a:r>
            <a:rPr lang="en-US" sz="2800" b="0" i="0" dirty="0">
              <a:latin typeface="Open Sans Light" panose="020B0604020202020204" charset="0"/>
              <a:cs typeface="Open Sans Light" panose="020B0604020202020204" charset="0"/>
            </a:rPr>
            <a:t>India’s 2014 </a:t>
          </a:r>
          <a:r>
            <a:rPr lang="en-US" sz="2800" b="0" i="0" dirty="0" err="1">
              <a:latin typeface="Open Sans Light" panose="020B0604020202020204" charset="0"/>
              <a:cs typeface="Open Sans Light" panose="020B0604020202020204" charset="0"/>
            </a:rPr>
            <a:t>Lok</a:t>
          </a:r>
          <a:r>
            <a:rPr lang="en-US" sz="2800" b="0" i="0" dirty="0">
              <a:latin typeface="Open Sans Light" panose="020B0604020202020204" charset="0"/>
              <a:cs typeface="Open Sans Light" panose="020B0604020202020204" charset="0"/>
            </a:rPr>
            <a:t> Sabha elections: three major candidates</a:t>
          </a:r>
          <a:endParaRPr lang="en-US" sz="2800" i="1" dirty="0">
            <a:latin typeface="Open Sans Light" panose="020B0604020202020204" charset="0"/>
            <a:cs typeface="Open Sans Light" panose="020B0604020202020204" charset="0"/>
          </a:endParaRPr>
        </a:p>
      </dgm:t>
    </dgm:pt>
    <dgm:pt modelId="{A460AA0D-2A8E-4AB3-923B-A1D7BC60387E}" type="parTrans" cxnId="{E7B16132-2910-4703-B893-1D30A715DC02}">
      <dgm:prSet/>
      <dgm:spPr/>
      <dgm:t>
        <a:bodyPr/>
        <a:lstStyle/>
        <a:p>
          <a:endParaRPr lang="en-US"/>
        </a:p>
      </dgm:t>
    </dgm:pt>
    <dgm:pt modelId="{8FC61B26-13FD-41B4-93E7-7FD277163FE7}" type="sibTrans" cxnId="{E7B16132-2910-4703-B893-1D30A715DC02}">
      <dgm:prSet/>
      <dgm:spPr/>
      <dgm:t>
        <a:bodyPr/>
        <a:lstStyle/>
        <a:p>
          <a:endParaRPr lang="en-US"/>
        </a:p>
      </dgm:t>
    </dgm:pt>
    <dgm:pt modelId="{5155AE0D-F0D5-4649-A0AE-DC8D090EBC36}">
      <dgm:prSet phldrT="[Text]" custT="1"/>
      <dgm:spPr>
        <a:solidFill>
          <a:srgbClr val="1365AF"/>
        </a:solidFill>
      </dgm:spPr>
      <dgm:t>
        <a:bodyPr/>
        <a:lstStyle/>
        <a:p>
          <a:r>
            <a:rPr lang="en-US" sz="3200" b="0" i="0" dirty="0">
              <a:latin typeface="Open Sans Light" panose="020B0604020202020204" charset="0"/>
              <a:cs typeface="Open Sans Light" panose="020B0604020202020204" charset="0"/>
            </a:rPr>
            <a:t>shift undecided voters by &gt;20%</a:t>
          </a:r>
          <a:endParaRPr lang="en-US" sz="3200" i="1" dirty="0">
            <a:latin typeface="Open Sans Light" panose="020B0604020202020204" charset="0"/>
            <a:cs typeface="Open Sans Light" panose="020B0604020202020204" charset="0"/>
          </a:endParaRPr>
        </a:p>
      </dgm:t>
    </dgm:pt>
    <dgm:pt modelId="{5A064A99-3EBE-44DB-A457-688AA053C033}" type="parTrans" cxnId="{2726137F-84F8-4E29-A6F9-D5CCC6576038}">
      <dgm:prSet/>
      <dgm:spPr/>
      <dgm:t>
        <a:bodyPr/>
        <a:lstStyle/>
        <a:p>
          <a:endParaRPr lang="en-US"/>
        </a:p>
      </dgm:t>
    </dgm:pt>
    <dgm:pt modelId="{76D3ADEA-D080-483B-B034-8C643D3C78EA}" type="sibTrans" cxnId="{2726137F-84F8-4E29-A6F9-D5CCC6576038}">
      <dgm:prSet/>
      <dgm:spPr/>
      <dgm:t>
        <a:bodyPr/>
        <a:lstStyle/>
        <a:p>
          <a:endParaRPr lang="en-US"/>
        </a:p>
      </dgm:t>
    </dgm:pt>
    <dgm:pt modelId="{AE5A2ACF-4A48-4429-8AC2-B5076AF4E831}" type="pres">
      <dgm:prSet presAssocID="{F6B2467F-351B-4602-AB80-9D02E83BDEB8}" presName="diagram" presStyleCnt="0">
        <dgm:presLayoutVars>
          <dgm:dir/>
          <dgm:resizeHandles val="exact"/>
        </dgm:presLayoutVars>
      </dgm:prSet>
      <dgm:spPr/>
    </dgm:pt>
    <dgm:pt modelId="{B3F663CA-7A0E-451D-A81C-C09E17982472}" type="pres">
      <dgm:prSet presAssocID="{8C7F1963-A877-488E-A95B-B13F1EE16CEC}" presName="node" presStyleLbl="node1" presStyleIdx="0" presStyleCnt="4" custScaleY="135041">
        <dgm:presLayoutVars>
          <dgm:bulletEnabled val="1"/>
        </dgm:presLayoutVars>
      </dgm:prSet>
      <dgm:spPr/>
    </dgm:pt>
    <dgm:pt modelId="{0F2D477E-2A57-4A1F-8A9D-574D35C06BFB}" type="pres">
      <dgm:prSet presAssocID="{4594E8DC-85C9-440D-84B1-48232DD353F5}" presName="sibTrans" presStyleCnt="0"/>
      <dgm:spPr/>
    </dgm:pt>
    <dgm:pt modelId="{36A1036F-5104-4B3C-AD54-C81C53039D27}" type="pres">
      <dgm:prSet presAssocID="{5155AE0D-F0D5-4649-A0AE-DC8D090EBC36}" presName="node" presStyleLbl="node1" presStyleIdx="1" presStyleCnt="4" custScaleY="130753">
        <dgm:presLayoutVars>
          <dgm:bulletEnabled val="1"/>
        </dgm:presLayoutVars>
      </dgm:prSet>
      <dgm:spPr/>
    </dgm:pt>
    <dgm:pt modelId="{85D1664E-D0DE-4095-84A9-03382301C5FF}" type="pres">
      <dgm:prSet presAssocID="{76D3ADEA-D080-483B-B034-8C643D3C78EA}" presName="sibTrans" presStyleCnt="0"/>
      <dgm:spPr/>
    </dgm:pt>
    <dgm:pt modelId="{DE224B3D-7A83-437C-B5B4-7354DFB5EA11}" type="pres">
      <dgm:prSet presAssocID="{754573F2-6CE6-4998-9F94-C09DCF77D4C3}" presName="node" presStyleLbl="node1" presStyleIdx="2" presStyleCnt="4">
        <dgm:presLayoutVars>
          <dgm:bulletEnabled val="1"/>
        </dgm:presLayoutVars>
      </dgm:prSet>
      <dgm:spPr/>
    </dgm:pt>
    <dgm:pt modelId="{178284F5-FB13-41ED-B0B2-C815FE5E97FE}" type="pres">
      <dgm:prSet presAssocID="{8FC61B26-13FD-41B4-93E7-7FD277163FE7}" presName="sibTrans" presStyleCnt="0"/>
      <dgm:spPr/>
    </dgm:pt>
    <dgm:pt modelId="{4F3CFCD9-5115-4215-B221-F591434BF6BD}" type="pres">
      <dgm:prSet presAssocID="{E9C971AD-A94D-43E9-A741-639D689F274F}" presName="node" presStyleLbl="node1" presStyleIdx="3" presStyleCnt="4">
        <dgm:presLayoutVars>
          <dgm:bulletEnabled val="1"/>
        </dgm:presLayoutVars>
      </dgm:prSet>
      <dgm:spPr/>
    </dgm:pt>
  </dgm:ptLst>
  <dgm:cxnLst>
    <dgm:cxn modelId="{6357200E-4900-4FB7-8227-ACB9DB637396}" srcId="{F6B2467F-351B-4602-AB80-9D02E83BDEB8}" destId="{E9C971AD-A94D-43E9-A741-639D689F274F}" srcOrd="3" destOrd="0" parTransId="{44634ADD-26AD-4970-9EF1-8C19827D726E}" sibTransId="{1F4B185C-FC0A-47A4-9C58-655F4BC1E895}"/>
    <dgm:cxn modelId="{00A27C1B-0F2C-44D2-8FD7-F34986F712E1}" type="presOf" srcId="{5155AE0D-F0D5-4649-A0AE-DC8D090EBC36}" destId="{36A1036F-5104-4B3C-AD54-C81C53039D27}" srcOrd="0" destOrd="0" presId="urn:microsoft.com/office/officeart/2005/8/layout/default"/>
    <dgm:cxn modelId="{E7B16132-2910-4703-B893-1D30A715DC02}" srcId="{F6B2467F-351B-4602-AB80-9D02E83BDEB8}" destId="{754573F2-6CE6-4998-9F94-C09DCF77D4C3}" srcOrd="2" destOrd="0" parTransId="{A460AA0D-2A8E-4AB3-923B-A1D7BC60387E}" sibTransId="{8FC61B26-13FD-41B4-93E7-7FD277163FE7}"/>
    <dgm:cxn modelId="{09D70067-EDA7-4541-A250-699EAD4D12E8}" type="presOf" srcId="{E9C971AD-A94D-43E9-A741-639D689F274F}" destId="{4F3CFCD9-5115-4215-B221-F591434BF6BD}" srcOrd="0" destOrd="0" presId="urn:microsoft.com/office/officeart/2005/8/layout/default"/>
    <dgm:cxn modelId="{2726137F-84F8-4E29-A6F9-D5CCC6576038}" srcId="{F6B2467F-351B-4602-AB80-9D02E83BDEB8}" destId="{5155AE0D-F0D5-4649-A0AE-DC8D090EBC36}" srcOrd="1" destOrd="0" parTransId="{5A064A99-3EBE-44DB-A457-688AA053C033}" sibTransId="{76D3ADEA-D080-483B-B034-8C643D3C78EA}"/>
    <dgm:cxn modelId="{F3106DBC-21BF-42D7-A94B-28511D991565}" type="presOf" srcId="{8C7F1963-A877-488E-A95B-B13F1EE16CEC}" destId="{B3F663CA-7A0E-451D-A81C-C09E17982472}" srcOrd="0" destOrd="0" presId="urn:microsoft.com/office/officeart/2005/8/layout/default"/>
    <dgm:cxn modelId="{58D36DD6-3684-44A4-908D-CECAA9295315}" srcId="{F6B2467F-351B-4602-AB80-9D02E83BDEB8}" destId="{8C7F1963-A877-488E-A95B-B13F1EE16CEC}" srcOrd="0" destOrd="0" parTransId="{CD84C752-26BB-4982-AA09-7FA6EFD14E1A}" sibTransId="{4594E8DC-85C9-440D-84B1-48232DD353F5}"/>
    <dgm:cxn modelId="{DECC8AFD-21D7-414C-8D6D-983A94E42EA0}" type="presOf" srcId="{754573F2-6CE6-4998-9F94-C09DCF77D4C3}" destId="{DE224B3D-7A83-437C-B5B4-7354DFB5EA11}" srcOrd="0" destOrd="0" presId="urn:microsoft.com/office/officeart/2005/8/layout/default"/>
    <dgm:cxn modelId="{E0F382FE-BC21-4B00-8EC6-3F0EA2906B95}" type="presOf" srcId="{F6B2467F-351B-4602-AB80-9D02E83BDEB8}" destId="{AE5A2ACF-4A48-4429-8AC2-B5076AF4E831}" srcOrd="0" destOrd="0" presId="urn:microsoft.com/office/officeart/2005/8/layout/default"/>
    <dgm:cxn modelId="{B0A78758-48D0-4244-B253-3C70543EC609}" type="presParOf" srcId="{AE5A2ACF-4A48-4429-8AC2-B5076AF4E831}" destId="{B3F663CA-7A0E-451D-A81C-C09E17982472}" srcOrd="0" destOrd="0" presId="urn:microsoft.com/office/officeart/2005/8/layout/default"/>
    <dgm:cxn modelId="{AFBB27C5-2A79-4A43-A1D2-5E9A4048F857}" type="presParOf" srcId="{AE5A2ACF-4A48-4429-8AC2-B5076AF4E831}" destId="{0F2D477E-2A57-4A1F-8A9D-574D35C06BFB}" srcOrd="1" destOrd="0" presId="urn:microsoft.com/office/officeart/2005/8/layout/default"/>
    <dgm:cxn modelId="{B6E3F3AC-065D-4586-8C38-ACC117FD76D0}" type="presParOf" srcId="{AE5A2ACF-4A48-4429-8AC2-B5076AF4E831}" destId="{36A1036F-5104-4B3C-AD54-C81C53039D27}" srcOrd="2" destOrd="0" presId="urn:microsoft.com/office/officeart/2005/8/layout/default"/>
    <dgm:cxn modelId="{375F0189-0C7E-401A-90B6-1D7BC00B3358}" type="presParOf" srcId="{AE5A2ACF-4A48-4429-8AC2-B5076AF4E831}" destId="{85D1664E-D0DE-4095-84A9-03382301C5FF}" srcOrd="3" destOrd="0" presId="urn:microsoft.com/office/officeart/2005/8/layout/default"/>
    <dgm:cxn modelId="{AD4035E0-3E8D-4D2E-87DA-26390555DBA1}" type="presParOf" srcId="{AE5A2ACF-4A48-4429-8AC2-B5076AF4E831}" destId="{DE224B3D-7A83-437C-B5B4-7354DFB5EA11}" srcOrd="4" destOrd="0" presId="urn:microsoft.com/office/officeart/2005/8/layout/default"/>
    <dgm:cxn modelId="{E274062D-4F96-4663-82CB-966F908F66DF}" type="presParOf" srcId="{AE5A2ACF-4A48-4429-8AC2-B5076AF4E831}" destId="{178284F5-FB13-41ED-B0B2-C815FE5E97FE}" srcOrd="5" destOrd="0" presId="urn:microsoft.com/office/officeart/2005/8/layout/default"/>
    <dgm:cxn modelId="{677BE280-4385-4421-BC7A-89230440DA54}" type="presParOf" srcId="{AE5A2ACF-4A48-4429-8AC2-B5076AF4E831}" destId="{4F3CFCD9-5115-4215-B221-F591434BF6BD}" srcOrd="6" destOrd="0" presId="urn:microsoft.com/office/officeart/2005/8/layout/defaul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6B2467F-351B-4602-AB80-9D02E83BDEB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7C9C4BF-00A7-4D19-B412-B44FF20C80D1}">
      <dgm:prSet phldrT="[Text]" custT="1"/>
      <dgm:spPr>
        <a:solidFill>
          <a:srgbClr val="1365AF"/>
        </a:solidFill>
      </dgm:spPr>
      <dgm:t>
        <a:bodyPr/>
        <a:lstStyle/>
        <a:p>
          <a:r>
            <a:rPr lang="en-US" sz="3200" dirty="0">
              <a:latin typeface="Open Sans Light" panose="020B0604020202020204" charset="0"/>
              <a:cs typeface="Open Sans Light" panose="020B0604020202020204" charset="0"/>
            </a:rPr>
            <a:t>emotions expressed by friends, via online social networks, influence our own</a:t>
          </a:r>
          <a:r>
            <a:rPr lang="he-IL" sz="3200" dirty="0">
              <a:latin typeface="Open Sans Light" panose="020B0604020202020204" charset="0"/>
              <a:cs typeface="Open Sans Light" panose="020B0604020202020204" charset="0"/>
            </a:rPr>
            <a:t> </a:t>
          </a:r>
          <a:r>
            <a:rPr lang="en-US" sz="3200" dirty="0">
              <a:latin typeface="Open Sans Light" panose="020B0604020202020204" charset="0"/>
              <a:cs typeface="Open Sans Light" panose="020B0604020202020204" charset="0"/>
            </a:rPr>
            <a:t>emotions</a:t>
          </a:r>
        </a:p>
      </dgm:t>
    </dgm:pt>
    <dgm:pt modelId="{13AF86F4-F45B-4248-ABAE-D045CB831121}" type="parTrans" cxnId="{C9F8A2A3-0CC3-4204-9831-9E0FF22198FD}">
      <dgm:prSet/>
      <dgm:spPr/>
      <dgm:t>
        <a:bodyPr/>
        <a:lstStyle/>
        <a:p>
          <a:endParaRPr lang="en-US"/>
        </a:p>
      </dgm:t>
    </dgm:pt>
    <dgm:pt modelId="{ECC742A7-D2F0-4461-A5F0-D6F9E22322B5}" type="sibTrans" cxnId="{C9F8A2A3-0CC3-4204-9831-9E0FF22198FD}">
      <dgm:prSet/>
      <dgm:spPr/>
      <dgm:t>
        <a:bodyPr/>
        <a:lstStyle/>
        <a:p>
          <a:endParaRPr lang="en-US"/>
        </a:p>
      </dgm:t>
    </dgm:pt>
    <dgm:pt modelId="{B8938019-F52F-487C-8AA6-DC74C90B76B7}">
      <dgm:prSet phldrT="[Text]" custT="1"/>
      <dgm:spPr>
        <a:solidFill>
          <a:srgbClr val="000000"/>
        </a:solidFill>
      </dgm:spPr>
      <dgm:t>
        <a:bodyPr/>
        <a:lstStyle/>
        <a:p>
          <a:r>
            <a:rPr lang="en-US" sz="3200" i="1" dirty="0">
              <a:latin typeface="Open Sans Light" panose="020B0604020202020204" charset="0"/>
              <a:cs typeface="Open Sans Light" panose="020B0604020202020204" charset="0"/>
            </a:rPr>
            <a:t>N</a:t>
          </a:r>
          <a:r>
            <a:rPr lang="en-US" sz="3200" dirty="0">
              <a:latin typeface="Open Sans Light" panose="020B0604020202020204" charset="0"/>
              <a:cs typeface="Open Sans Light" panose="020B0604020202020204" charset="0"/>
            </a:rPr>
            <a:t> = 689,003</a:t>
          </a:r>
        </a:p>
      </dgm:t>
    </dgm:pt>
    <dgm:pt modelId="{887880E0-2E66-45FC-A2C8-324EC9146937}" type="parTrans" cxnId="{BD1FF7E9-DF56-4AD3-A44C-CAA6492B76AA}">
      <dgm:prSet/>
      <dgm:spPr/>
      <dgm:t>
        <a:bodyPr/>
        <a:lstStyle/>
        <a:p>
          <a:endParaRPr lang="en-US"/>
        </a:p>
      </dgm:t>
    </dgm:pt>
    <dgm:pt modelId="{45D3A26D-A180-42DE-8A24-E4FAF1DBD128}" type="sibTrans" cxnId="{BD1FF7E9-DF56-4AD3-A44C-CAA6492B76AA}">
      <dgm:prSet/>
      <dgm:spPr/>
      <dgm:t>
        <a:bodyPr/>
        <a:lstStyle/>
        <a:p>
          <a:endParaRPr lang="en-US"/>
        </a:p>
      </dgm:t>
    </dgm:pt>
    <dgm:pt modelId="{AE5A2ACF-4A48-4429-8AC2-B5076AF4E831}" type="pres">
      <dgm:prSet presAssocID="{F6B2467F-351B-4602-AB80-9D02E83BDEB8}" presName="diagram" presStyleCnt="0">
        <dgm:presLayoutVars>
          <dgm:dir/>
          <dgm:resizeHandles val="exact"/>
        </dgm:presLayoutVars>
      </dgm:prSet>
      <dgm:spPr/>
    </dgm:pt>
    <dgm:pt modelId="{727E2190-07BB-4231-B75A-D2D67F8CBF56}" type="pres">
      <dgm:prSet presAssocID="{17C9C4BF-00A7-4D19-B412-B44FF20C80D1}" presName="node" presStyleLbl="node1" presStyleIdx="0" presStyleCnt="2" custScaleY="185771" custLinFactNeighborX="-1065" custLinFactNeighborY="-29397">
        <dgm:presLayoutVars>
          <dgm:bulletEnabled val="1"/>
        </dgm:presLayoutVars>
      </dgm:prSet>
      <dgm:spPr/>
    </dgm:pt>
    <dgm:pt modelId="{88A0BA5E-4566-4249-ACE3-A621D9ACD765}" type="pres">
      <dgm:prSet presAssocID="{ECC742A7-D2F0-4461-A5F0-D6F9E22322B5}" presName="sibTrans" presStyleCnt="0"/>
      <dgm:spPr/>
    </dgm:pt>
    <dgm:pt modelId="{997A3D24-5AED-4D09-AE51-C3CCBDD8F41C}" type="pres">
      <dgm:prSet presAssocID="{B8938019-F52F-487C-8AA6-DC74C90B76B7}" presName="node" presStyleLbl="node1" presStyleIdx="1" presStyleCnt="2" custScaleY="31050" custLinFactNeighborX="1541" custLinFactNeighborY="-29582">
        <dgm:presLayoutVars>
          <dgm:bulletEnabled val="1"/>
        </dgm:presLayoutVars>
      </dgm:prSet>
      <dgm:spPr/>
    </dgm:pt>
  </dgm:ptLst>
  <dgm:cxnLst>
    <dgm:cxn modelId="{F9C0649D-4A6A-4331-BAFD-E9CA6B350EF6}" type="presOf" srcId="{B8938019-F52F-487C-8AA6-DC74C90B76B7}" destId="{997A3D24-5AED-4D09-AE51-C3CCBDD8F41C}" srcOrd="0" destOrd="0" presId="urn:microsoft.com/office/officeart/2005/8/layout/default"/>
    <dgm:cxn modelId="{C9F8A2A3-0CC3-4204-9831-9E0FF22198FD}" srcId="{F6B2467F-351B-4602-AB80-9D02E83BDEB8}" destId="{17C9C4BF-00A7-4D19-B412-B44FF20C80D1}" srcOrd="0" destOrd="0" parTransId="{13AF86F4-F45B-4248-ABAE-D045CB831121}" sibTransId="{ECC742A7-D2F0-4461-A5F0-D6F9E22322B5}"/>
    <dgm:cxn modelId="{08F441C4-BB48-4022-9E5D-A12A728E6CF4}" type="presOf" srcId="{17C9C4BF-00A7-4D19-B412-B44FF20C80D1}" destId="{727E2190-07BB-4231-B75A-D2D67F8CBF56}" srcOrd="0" destOrd="0" presId="urn:microsoft.com/office/officeart/2005/8/layout/default"/>
    <dgm:cxn modelId="{BD1FF7E9-DF56-4AD3-A44C-CAA6492B76AA}" srcId="{F6B2467F-351B-4602-AB80-9D02E83BDEB8}" destId="{B8938019-F52F-487C-8AA6-DC74C90B76B7}" srcOrd="1" destOrd="0" parTransId="{887880E0-2E66-45FC-A2C8-324EC9146937}" sibTransId="{45D3A26D-A180-42DE-8A24-E4FAF1DBD128}"/>
    <dgm:cxn modelId="{E0F382FE-BC21-4B00-8EC6-3F0EA2906B95}" type="presOf" srcId="{F6B2467F-351B-4602-AB80-9D02E83BDEB8}" destId="{AE5A2ACF-4A48-4429-8AC2-B5076AF4E831}" srcOrd="0" destOrd="0" presId="urn:microsoft.com/office/officeart/2005/8/layout/default"/>
    <dgm:cxn modelId="{B67B3ACE-7414-4490-82E9-0E1EA2F0D169}" type="presParOf" srcId="{AE5A2ACF-4A48-4429-8AC2-B5076AF4E831}" destId="{727E2190-07BB-4231-B75A-D2D67F8CBF56}" srcOrd="0" destOrd="0" presId="urn:microsoft.com/office/officeart/2005/8/layout/default"/>
    <dgm:cxn modelId="{37680DB0-4D2B-4B54-98FE-BBDD04CF0BDA}" type="presParOf" srcId="{AE5A2ACF-4A48-4429-8AC2-B5076AF4E831}" destId="{88A0BA5E-4566-4249-ACE3-A621D9ACD765}" srcOrd="1" destOrd="0" presId="urn:microsoft.com/office/officeart/2005/8/layout/default"/>
    <dgm:cxn modelId="{40C6DD32-4632-4D48-B056-7FADBC8E8D34}" type="presParOf" srcId="{AE5A2ACF-4A48-4429-8AC2-B5076AF4E831}" destId="{997A3D24-5AED-4D09-AE51-C3CCBDD8F41C}"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6B2467F-351B-4602-AB80-9D02E83BDEB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8C7F1963-A877-488E-A95B-B13F1EE16CEC}">
      <dgm:prSet phldrT="[Text]"/>
      <dgm:spPr>
        <a:solidFill>
          <a:srgbClr val="000000"/>
        </a:solidFill>
      </dgm:spPr>
      <dgm:t>
        <a:bodyPr/>
        <a:lstStyle/>
        <a:p>
          <a:r>
            <a:rPr lang="en-US" dirty="0">
              <a:latin typeface="Open Sans Light" panose="020B0604020202020204"/>
            </a:rPr>
            <a:t>+0.6% voter turnout</a:t>
          </a:r>
          <a:endParaRPr lang="en-US" i="1" dirty="0">
            <a:latin typeface="Open Sans Light" panose="020B0604020202020204"/>
          </a:endParaRPr>
        </a:p>
      </dgm:t>
    </dgm:pt>
    <dgm:pt modelId="{CD84C752-26BB-4982-AA09-7FA6EFD14E1A}" type="parTrans" cxnId="{58D36DD6-3684-44A4-908D-CECAA9295315}">
      <dgm:prSet/>
      <dgm:spPr/>
      <dgm:t>
        <a:bodyPr/>
        <a:lstStyle/>
        <a:p>
          <a:endParaRPr lang="en-US">
            <a:latin typeface="Open Sans Light" panose="020B0604020202020204"/>
          </a:endParaRPr>
        </a:p>
      </dgm:t>
    </dgm:pt>
    <dgm:pt modelId="{4594E8DC-85C9-440D-84B1-48232DD353F5}" type="sibTrans" cxnId="{58D36DD6-3684-44A4-908D-CECAA9295315}">
      <dgm:prSet/>
      <dgm:spPr/>
      <dgm:t>
        <a:bodyPr/>
        <a:lstStyle/>
        <a:p>
          <a:endParaRPr lang="en-US">
            <a:latin typeface="Open Sans Light" panose="020B0604020202020204"/>
          </a:endParaRPr>
        </a:p>
      </dgm:t>
    </dgm:pt>
    <dgm:pt modelId="{E9C971AD-A94D-43E9-A741-639D689F274F}">
      <dgm:prSet phldrT="[Text]" custT="1"/>
      <dgm:spPr>
        <a:solidFill>
          <a:srgbClr val="000000"/>
        </a:solidFill>
      </dgm:spPr>
      <dgm:t>
        <a:bodyPr/>
        <a:lstStyle/>
        <a:p>
          <a:r>
            <a:rPr lang="en-US" sz="3300" i="1" dirty="0">
              <a:latin typeface="Open Sans Light" panose="020B0604020202020204"/>
            </a:rPr>
            <a:t>N</a:t>
          </a:r>
          <a:r>
            <a:rPr lang="en-US" sz="3300" i="0" dirty="0">
              <a:latin typeface="Open Sans Light" panose="020B0604020202020204"/>
            </a:rPr>
            <a:t> &gt; 61,000,000</a:t>
          </a:r>
          <a:endParaRPr lang="en-US" sz="3300" i="1" dirty="0">
            <a:latin typeface="Open Sans Light" panose="020B0604020202020204"/>
          </a:endParaRPr>
        </a:p>
      </dgm:t>
    </dgm:pt>
    <dgm:pt modelId="{44634ADD-26AD-4970-9EF1-8C19827D726E}" type="parTrans" cxnId="{6357200E-4900-4FB7-8227-ACB9DB637396}">
      <dgm:prSet/>
      <dgm:spPr/>
      <dgm:t>
        <a:bodyPr/>
        <a:lstStyle/>
        <a:p>
          <a:endParaRPr lang="en-US">
            <a:latin typeface="Open Sans Light" panose="020B0604020202020204"/>
          </a:endParaRPr>
        </a:p>
      </dgm:t>
    </dgm:pt>
    <dgm:pt modelId="{1F4B185C-FC0A-47A4-9C58-655F4BC1E895}" type="sibTrans" cxnId="{6357200E-4900-4FB7-8227-ACB9DB637396}">
      <dgm:prSet/>
      <dgm:spPr/>
      <dgm:t>
        <a:bodyPr/>
        <a:lstStyle/>
        <a:p>
          <a:endParaRPr lang="en-US">
            <a:latin typeface="Open Sans Light" panose="020B0604020202020204"/>
          </a:endParaRPr>
        </a:p>
      </dgm:t>
    </dgm:pt>
    <dgm:pt modelId="{71863867-8CAD-45FB-96D7-CD0B6B8E06C7}">
      <dgm:prSet phldrT="[Text]"/>
      <dgm:spPr>
        <a:solidFill>
          <a:srgbClr val="000000"/>
        </a:solidFill>
      </dgm:spPr>
      <dgm:t>
        <a:bodyPr/>
        <a:lstStyle/>
        <a:p>
          <a:r>
            <a:rPr lang="en-US" dirty="0">
              <a:latin typeface="Open Sans Light" panose="020B0604020202020204"/>
            </a:rPr>
            <a:t>1 message</a:t>
          </a:r>
          <a:endParaRPr lang="en-US" i="1" dirty="0">
            <a:latin typeface="Open Sans Light" panose="020B0604020202020204"/>
          </a:endParaRPr>
        </a:p>
      </dgm:t>
    </dgm:pt>
    <dgm:pt modelId="{A092E02E-6CB3-4A14-904A-5E303E57353A}" type="parTrans" cxnId="{FF06D9F7-C775-489E-8098-8D323B9BF3B9}">
      <dgm:prSet/>
      <dgm:spPr/>
      <dgm:t>
        <a:bodyPr/>
        <a:lstStyle/>
        <a:p>
          <a:endParaRPr lang="en-US">
            <a:latin typeface="Open Sans Light" panose="020B0604020202020204"/>
          </a:endParaRPr>
        </a:p>
      </dgm:t>
    </dgm:pt>
    <dgm:pt modelId="{CE41BE28-FC1F-4080-945B-EE2D4937EACF}" type="sibTrans" cxnId="{FF06D9F7-C775-489E-8098-8D323B9BF3B9}">
      <dgm:prSet/>
      <dgm:spPr/>
      <dgm:t>
        <a:bodyPr/>
        <a:lstStyle/>
        <a:p>
          <a:endParaRPr lang="en-US">
            <a:latin typeface="Open Sans Light" panose="020B0604020202020204"/>
          </a:endParaRPr>
        </a:p>
      </dgm:t>
    </dgm:pt>
    <dgm:pt modelId="{AE5A2ACF-4A48-4429-8AC2-B5076AF4E831}" type="pres">
      <dgm:prSet presAssocID="{F6B2467F-351B-4602-AB80-9D02E83BDEB8}" presName="diagram" presStyleCnt="0">
        <dgm:presLayoutVars>
          <dgm:dir/>
          <dgm:resizeHandles val="exact"/>
        </dgm:presLayoutVars>
      </dgm:prSet>
      <dgm:spPr/>
    </dgm:pt>
    <dgm:pt modelId="{FC339279-58D9-41C9-8239-EA4CEC0782E3}" type="pres">
      <dgm:prSet presAssocID="{71863867-8CAD-45FB-96D7-CD0B6B8E06C7}" presName="node" presStyleLbl="node1" presStyleIdx="0" presStyleCnt="3" custScaleY="51688">
        <dgm:presLayoutVars>
          <dgm:bulletEnabled val="1"/>
        </dgm:presLayoutVars>
      </dgm:prSet>
      <dgm:spPr/>
    </dgm:pt>
    <dgm:pt modelId="{66A6021A-AE0C-4F2A-8D0C-7889278312E4}" type="pres">
      <dgm:prSet presAssocID="{CE41BE28-FC1F-4080-945B-EE2D4937EACF}" presName="sibTrans" presStyleCnt="0"/>
      <dgm:spPr/>
    </dgm:pt>
    <dgm:pt modelId="{B3F663CA-7A0E-451D-A81C-C09E17982472}" type="pres">
      <dgm:prSet presAssocID="{8C7F1963-A877-488E-A95B-B13F1EE16CEC}" presName="node" presStyleLbl="node1" presStyleIdx="1" presStyleCnt="3" custScaleY="115961">
        <dgm:presLayoutVars>
          <dgm:bulletEnabled val="1"/>
        </dgm:presLayoutVars>
      </dgm:prSet>
      <dgm:spPr/>
    </dgm:pt>
    <dgm:pt modelId="{0F2D477E-2A57-4A1F-8A9D-574D35C06BFB}" type="pres">
      <dgm:prSet presAssocID="{4594E8DC-85C9-440D-84B1-48232DD353F5}" presName="sibTrans" presStyleCnt="0"/>
      <dgm:spPr/>
    </dgm:pt>
    <dgm:pt modelId="{4F3CFCD9-5115-4215-B221-F591434BF6BD}" type="pres">
      <dgm:prSet presAssocID="{E9C971AD-A94D-43E9-A741-639D689F274F}" presName="node" presStyleLbl="node1" presStyleIdx="2" presStyleCnt="3">
        <dgm:presLayoutVars>
          <dgm:bulletEnabled val="1"/>
        </dgm:presLayoutVars>
      </dgm:prSet>
      <dgm:spPr/>
    </dgm:pt>
  </dgm:ptLst>
  <dgm:cxnLst>
    <dgm:cxn modelId="{6357200E-4900-4FB7-8227-ACB9DB637396}" srcId="{F6B2467F-351B-4602-AB80-9D02E83BDEB8}" destId="{E9C971AD-A94D-43E9-A741-639D689F274F}" srcOrd="2" destOrd="0" parTransId="{44634ADD-26AD-4970-9EF1-8C19827D726E}" sibTransId="{1F4B185C-FC0A-47A4-9C58-655F4BC1E895}"/>
    <dgm:cxn modelId="{09D70067-EDA7-4541-A250-699EAD4D12E8}" type="presOf" srcId="{E9C971AD-A94D-43E9-A741-639D689F274F}" destId="{4F3CFCD9-5115-4215-B221-F591434BF6BD}" srcOrd="0" destOrd="0" presId="urn:microsoft.com/office/officeart/2005/8/layout/default"/>
    <dgm:cxn modelId="{833F3380-1291-4BFC-80D2-0DB5FFE54804}" type="presOf" srcId="{71863867-8CAD-45FB-96D7-CD0B6B8E06C7}" destId="{FC339279-58D9-41C9-8239-EA4CEC0782E3}" srcOrd="0" destOrd="0" presId="urn:microsoft.com/office/officeart/2005/8/layout/default"/>
    <dgm:cxn modelId="{F3106DBC-21BF-42D7-A94B-28511D991565}" type="presOf" srcId="{8C7F1963-A877-488E-A95B-B13F1EE16CEC}" destId="{B3F663CA-7A0E-451D-A81C-C09E17982472}" srcOrd="0" destOrd="0" presId="urn:microsoft.com/office/officeart/2005/8/layout/default"/>
    <dgm:cxn modelId="{58D36DD6-3684-44A4-908D-CECAA9295315}" srcId="{F6B2467F-351B-4602-AB80-9D02E83BDEB8}" destId="{8C7F1963-A877-488E-A95B-B13F1EE16CEC}" srcOrd="1" destOrd="0" parTransId="{CD84C752-26BB-4982-AA09-7FA6EFD14E1A}" sibTransId="{4594E8DC-85C9-440D-84B1-48232DD353F5}"/>
    <dgm:cxn modelId="{FF06D9F7-C775-489E-8098-8D323B9BF3B9}" srcId="{F6B2467F-351B-4602-AB80-9D02E83BDEB8}" destId="{71863867-8CAD-45FB-96D7-CD0B6B8E06C7}" srcOrd="0" destOrd="0" parTransId="{A092E02E-6CB3-4A14-904A-5E303E57353A}" sibTransId="{CE41BE28-FC1F-4080-945B-EE2D4937EACF}"/>
    <dgm:cxn modelId="{E0F382FE-BC21-4B00-8EC6-3F0EA2906B95}" type="presOf" srcId="{F6B2467F-351B-4602-AB80-9D02E83BDEB8}" destId="{AE5A2ACF-4A48-4429-8AC2-B5076AF4E831}" srcOrd="0" destOrd="0" presId="urn:microsoft.com/office/officeart/2005/8/layout/default"/>
    <dgm:cxn modelId="{FD189B27-99EA-42DA-BA76-5AD760963712}" type="presParOf" srcId="{AE5A2ACF-4A48-4429-8AC2-B5076AF4E831}" destId="{FC339279-58D9-41C9-8239-EA4CEC0782E3}" srcOrd="0" destOrd="0" presId="urn:microsoft.com/office/officeart/2005/8/layout/default"/>
    <dgm:cxn modelId="{24F96685-9684-4F65-A790-63E3CA791CD6}" type="presParOf" srcId="{AE5A2ACF-4A48-4429-8AC2-B5076AF4E831}" destId="{66A6021A-AE0C-4F2A-8D0C-7889278312E4}" srcOrd="1" destOrd="0" presId="urn:microsoft.com/office/officeart/2005/8/layout/default"/>
    <dgm:cxn modelId="{B0A78758-48D0-4244-B253-3C70543EC609}" type="presParOf" srcId="{AE5A2ACF-4A48-4429-8AC2-B5076AF4E831}" destId="{B3F663CA-7A0E-451D-A81C-C09E17982472}" srcOrd="2" destOrd="0" presId="urn:microsoft.com/office/officeart/2005/8/layout/default"/>
    <dgm:cxn modelId="{AFBB27C5-2A79-4A43-A1D2-5E9A4048F857}" type="presParOf" srcId="{AE5A2ACF-4A48-4429-8AC2-B5076AF4E831}" destId="{0F2D477E-2A57-4A1F-8A9D-574D35C06BFB}" srcOrd="3" destOrd="0" presId="urn:microsoft.com/office/officeart/2005/8/layout/default"/>
    <dgm:cxn modelId="{677BE280-4385-4421-BC7A-89230440DA54}" type="presParOf" srcId="{AE5A2ACF-4A48-4429-8AC2-B5076AF4E831}" destId="{4F3CFCD9-5115-4215-B221-F591434BF6BD}"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BC03E57-7443-4432-A7DA-B3673F317C6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46DB1BB-6970-469C-8CED-0EB2629A89F8}">
      <dgm:prSet phldrT="[Text]"/>
      <dgm:spPr/>
      <dgm:t>
        <a:bodyPr/>
        <a:lstStyle/>
        <a:p>
          <a:r>
            <a:rPr lang="en-US" baseline="0" dirty="0"/>
            <a:t>Russia acts like it knows something</a:t>
          </a:r>
          <a:endParaRPr lang="en-US" dirty="0"/>
        </a:p>
      </dgm:t>
    </dgm:pt>
    <dgm:pt modelId="{756908E3-F05D-4DC4-9286-AAFE8D5793B6}" type="parTrans" cxnId="{91796B3F-2248-4D75-8FE4-3949C8EDB874}">
      <dgm:prSet/>
      <dgm:spPr/>
      <dgm:t>
        <a:bodyPr/>
        <a:lstStyle/>
        <a:p>
          <a:endParaRPr lang="en-US"/>
        </a:p>
      </dgm:t>
    </dgm:pt>
    <dgm:pt modelId="{12745EF4-3C33-4B8D-98AB-DD9D5732E891}" type="sibTrans" cxnId="{91796B3F-2248-4D75-8FE4-3949C8EDB874}">
      <dgm:prSet/>
      <dgm:spPr/>
      <dgm:t>
        <a:bodyPr/>
        <a:lstStyle/>
        <a:p>
          <a:endParaRPr lang="en-US"/>
        </a:p>
      </dgm:t>
    </dgm:pt>
    <dgm:pt modelId="{491B7C57-32F8-4146-A514-B07684196904}">
      <dgm:prSet phldrT="[Text]"/>
      <dgm:spPr/>
      <dgm:t>
        <a:bodyPr/>
        <a:lstStyle/>
        <a:p>
          <a:r>
            <a:rPr lang="en-US" baseline="0" dirty="0"/>
            <a:t>Scientific findings on cyber influence</a:t>
          </a:r>
          <a:endParaRPr lang="en-US" dirty="0"/>
        </a:p>
      </dgm:t>
    </dgm:pt>
    <dgm:pt modelId="{AB679343-76B5-4EF4-BCFB-08B91145DDD8}" type="parTrans" cxnId="{65398BB9-9DE5-4291-83D2-2314B92E8557}">
      <dgm:prSet/>
      <dgm:spPr/>
      <dgm:t>
        <a:bodyPr/>
        <a:lstStyle/>
        <a:p>
          <a:endParaRPr lang="en-US"/>
        </a:p>
      </dgm:t>
    </dgm:pt>
    <dgm:pt modelId="{08374D97-F30D-450E-B3B8-A7E56907FD3C}" type="sibTrans" cxnId="{65398BB9-9DE5-4291-83D2-2314B92E8557}">
      <dgm:prSet/>
      <dgm:spPr/>
      <dgm:t>
        <a:bodyPr/>
        <a:lstStyle/>
        <a:p>
          <a:endParaRPr lang="en-US"/>
        </a:p>
      </dgm:t>
    </dgm:pt>
    <dgm:pt modelId="{94CF94A9-D21C-4F95-8B60-5F23FA68C9B6}">
      <dgm:prSet phldrT="[Text]"/>
      <dgm:spPr/>
      <dgm:t>
        <a:bodyPr/>
        <a:lstStyle/>
        <a:p>
          <a:r>
            <a:rPr lang="en-US" baseline="0" dirty="0"/>
            <a:t>We don’t know whether it works</a:t>
          </a:r>
          <a:endParaRPr lang="en-US" dirty="0"/>
        </a:p>
      </dgm:t>
    </dgm:pt>
    <dgm:pt modelId="{BD5AAF04-32D9-4C87-8A4F-2FC4A33BFC78}" type="parTrans" cxnId="{D4DB2E1B-8F8F-48B0-B310-89E1C0A8C1C8}">
      <dgm:prSet/>
      <dgm:spPr/>
      <dgm:t>
        <a:bodyPr/>
        <a:lstStyle/>
        <a:p>
          <a:endParaRPr lang="en-US"/>
        </a:p>
      </dgm:t>
    </dgm:pt>
    <dgm:pt modelId="{41CD73A5-C658-4EF2-9981-F6E04604D564}" type="sibTrans" cxnId="{D4DB2E1B-8F8F-48B0-B310-89E1C0A8C1C8}">
      <dgm:prSet/>
      <dgm:spPr/>
      <dgm:t>
        <a:bodyPr/>
        <a:lstStyle/>
        <a:p>
          <a:endParaRPr lang="en-US"/>
        </a:p>
      </dgm:t>
    </dgm:pt>
    <dgm:pt modelId="{E510B6F6-0541-4277-84BB-A4B682B1D601}" type="pres">
      <dgm:prSet presAssocID="{2BC03E57-7443-4432-A7DA-B3673F317C66}" presName="linear" presStyleCnt="0">
        <dgm:presLayoutVars>
          <dgm:animLvl val="lvl"/>
          <dgm:resizeHandles val="exact"/>
        </dgm:presLayoutVars>
      </dgm:prSet>
      <dgm:spPr/>
    </dgm:pt>
    <dgm:pt modelId="{C4E3DCAD-D00D-44D3-B389-311AE6C7A194}" type="pres">
      <dgm:prSet presAssocID="{B46DB1BB-6970-469C-8CED-0EB2629A89F8}" presName="parentText" presStyleLbl="node1" presStyleIdx="0" presStyleCnt="3">
        <dgm:presLayoutVars>
          <dgm:chMax val="0"/>
          <dgm:bulletEnabled val="1"/>
        </dgm:presLayoutVars>
      </dgm:prSet>
      <dgm:spPr/>
    </dgm:pt>
    <dgm:pt modelId="{E48E9EBC-DA5A-4EDA-A938-79302BAC0220}" type="pres">
      <dgm:prSet presAssocID="{12745EF4-3C33-4B8D-98AB-DD9D5732E891}" presName="spacer" presStyleCnt="0"/>
      <dgm:spPr/>
    </dgm:pt>
    <dgm:pt modelId="{0B789C9D-A98B-490B-BA7F-0C2DD36CDB23}" type="pres">
      <dgm:prSet presAssocID="{491B7C57-32F8-4146-A514-B07684196904}" presName="parentText" presStyleLbl="node1" presStyleIdx="1" presStyleCnt="3">
        <dgm:presLayoutVars>
          <dgm:chMax val="0"/>
          <dgm:bulletEnabled val="1"/>
        </dgm:presLayoutVars>
      </dgm:prSet>
      <dgm:spPr/>
    </dgm:pt>
    <dgm:pt modelId="{4F7FF2B0-1C6D-40E1-92DF-EE7A3CAD8CEA}" type="pres">
      <dgm:prSet presAssocID="{08374D97-F30D-450E-B3B8-A7E56907FD3C}" presName="spacer" presStyleCnt="0"/>
      <dgm:spPr/>
    </dgm:pt>
    <dgm:pt modelId="{252E9B1C-0432-4CF1-9BF5-6F9E60F52C4F}" type="pres">
      <dgm:prSet presAssocID="{94CF94A9-D21C-4F95-8B60-5F23FA68C9B6}" presName="parentText" presStyleLbl="node1" presStyleIdx="2" presStyleCnt="3">
        <dgm:presLayoutVars>
          <dgm:chMax val="0"/>
          <dgm:bulletEnabled val="1"/>
        </dgm:presLayoutVars>
      </dgm:prSet>
      <dgm:spPr/>
    </dgm:pt>
  </dgm:ptLst>
  <dgm:cxnLst>
    <dgm:cxn modelId="{D4DB2E1B-8F8F-48B0-B310-89E1C0A8C1C8}" srcId="{2BC03E57-7443-4432-A7DA-B3673F317C66}" destId="{94CF94A9-D21C-4F95-8B60-5F23FA68C9B6}" srcOrd="2" destOrd="0" parTransId="{BD5AAF04-32D9-4C87-8A4F-2FC4A33BFC78}" sibTransId="{41CD73A5-C658-4EF2-9981-F6E04604D564}"/>
    <dgm:cxn modelId="{E094E21C-B9CA-4F36-936F-8759A2F41DCF}" type="presOf" srcId="{94CF94A9-D21C-4F95-8B60-5F23FA68C9B6}" destId="{252E9B1C-0432-4CF1-9BF5-6F9E60F52C4F}" srcOrd="0" destOrd="0" presId="urn:microsoft.com/office/officeart/2005/8/layout/vList2"/>
    <dgm:cxn modelId="{97EBBF29-0881-4BEA-93BE-A2BF27DFCA9E}" type="presOf" srcId="{B46DB1BB-6970-469C-8CED-0EB2629A89F8}" destId="{C4E3DCAD-D00D-44D3-B389-311AE6C7A194}" srcOrd="0" destOrd="0" presId="urn:microsoft.com/office/officeart/2005/8/layout/vList2"/>
    <dgm:cxn modelId="{91796B3F-2248-4D75-8FE4-3949C8EDB874}" srcId="{2BC03E57-7443-4432-A7DA-B3673F317C66}" destId="{B46DB1BB-6970-469C-8CED-0EB2629A89F8}" srcOrd="0" destOrd="0" parTransId="{756908E3-F05D-4DC4-9286-AAFE8D5793B6}" sibTransId="{12745EF4-3C33-4B8D-98AB-DD9D5732E891}"/>
    <dgm:cxn modelId="{7F074B99-1AC9-46A2-A9BC-ABBB74112D3F}" type="presOf" srcId="{2BC03E57-7443-4432-A7DA-B3673F317C66}" destId="{E510B6F6-0541-4277-84BB-A4B682B1D601}" srcOrd="0" destOrd="0" presId="urn:microsoft.com/office/officeart/2005/8/layout/vList2"/>
    <dgm:cxn modelId="{65398BB9-9DE5-4291-83D2-2314B92E8557}" srcId="{2BC03E57-7443-4432-A7DA-B3673F317C66}" destId="{491B7C57-32F8-4146-A514-B07684196904}" srcOrd="1" destOrd="0" parTransId="{AB679343-76B5-4EF4-BCFB-08B91145DDD8}" sibTransId="{08374D97-F30D-450E-B3B8-A7E56907FD3C}"/>
    <dgm:cxn modelId="{C86612D0-F797-4608-9C2E-97124B05B7B7}" type="presOf" srcId="{491B7C57-32F8-4146-A514-B07684196904}" destId="{0B789C9D-A98B-490B-BA7F-0C2DD36CDB23}" srcOrd="0" destOrd="0" presId="urn:microsoft.com/office/officeart/2005/8/layout/vList2"/>
    <dgm:cxn modelId="{A43922F1-8CBE-4DC3-97F5-2AD3CB0CD578}" type="presParOf" srcId="{E510B6F6-0541-4277-84BB-A4B682B1D601}" destId="{C4E3DCAD-D00D-44D3-B389-311AE6C7A194}" srcOrd="0" destOrd="0" presId="urn:microsoft.com/office/officeart/2005/8/layout/vList2"/>
    <dgm:cxn modelId="{9836432F-96B9-4C41-BDC0-F14952B696A4}" type="presParOf" srcId="{E510B6F6-0541-4277-84BB-A4B682B1D601}" destId="{E48E9EBC-DA5A-4EDA-A938-79302BAC0220}" srcOrd="1" destOrd="0" presId="urn:microsoft.com/office/officeart/2005/8/layout/vList2"/>
    <dgm:cxn modelId="{779BCC29-D48F-43E0-AA76-8B1ABB164D91}" type="presParOf" srcId="{E510B6F6-0541-4277-84BB-A4B682B1D601}" destId="{0B789C9D-A98B-490B-BA7F-0C2DD36CDB23}" srcOrd="2" destOrd="0" presId="urn:microsoft.com/office/officeart/2005/8/layout/vList2"/>
    <dgm:cxn modelId="{6CFABBF7-A0A6-4963-A636-EC85E20BFCC8}" type="presParOf" srcId="{E510B6F6-0541-4277-84BB-A4B682B1D601}" destId="{4F7FF2B0-1C6D-40E1-92DF-EE7A3CAD8CEA}" srcOrd="3" destOrd="0" presId="urn:microsoft.com/office/officeart/2005/8/layout/vList2"/>
    <dgm:cxn modelId="{8B6942C9-A786-4D9F-815B-DFE753DCC716}" type="presParOf" srcId="{E510B6F6-0541-4277-84BB-A4B682B1D601}" destId="{252E9B1C-0432-4CF1-9BF5-6F9E60F52C4F}" srcOrd="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EB0A71-2F63-4D7C-8332-F524100D60E8}">
      <dsp:nvSpPr>
        <dsp:cNvPr id="0" name=""/>
        <dsp:cNvSpPr/>
      </dsp:nvSpPr>
      <dsp:spPr>
        <a:xfrm>
          <a:off x="3057" y="277362"/>
          <a:ext cx="2790072" cy="418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7630" rIns="87630" bIns="0" numCol="1" spcCol="1270" anchor="b" anchorCtr="0">
          <a:noAutofit/>
        </a:bodyPr>
        <a:lstStyle/>
        <a:p>
          <a:pPr marL="0" lvl="0" indent="0" algn="l" defTabSz="1022350">
            <a:lnSpc>
              <a:spcPct val="90000"/>
            </a:lnSpc>
            <a:spcBef>
              <a:spcPct val="0"/>
            </a:spcBef>
            <a:spcAft>
              <a:spcPct val="35000"/>
            </a:spcAft>
            <a:buNone/>
          </a:pPr>
          <a:r>
            <a:rPr lang="he-IL" sz="2300" kern="1200" dirty="0"/>
            <a:t> </a:t>
          </a:r>
          <a:endParaRPr lang="en-US" sz="2300" kern="1200" dirty="0"/>
        </a:p>
      </dsp:txBody>
      <dsp:txXfrm>
        <a:off x="3057" y="277362"/>
        <a:ext cx="2790072" cy="418510"/>
      </dsp:txXfrm>
    </dsp:sp>
    <dsp:sp modelId="{DB3A1132-05C7-47F6-84CA-503F1E55961A}">
      <dsp:nvSpPr>
        <dsp:cNvPr id="0" name=""/>
        <dsp:cNvSpPr/>
      </dsp:nvSpPr>
      <dsp:spPr>
        <a:xfrm>
          <a:off x="3057" y="778823"/>
          <a:ext cx="2790072" cy="279007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8000" b="-1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CC32B2A-329D-4186-9B43-E2A65F781075}">
      <dsp:nvSpPr>
        <dsp:cNvPr id="0" name=""/>
        <dsp:cNvSpPr/>
      </dsp:nvSpPr>
      <dsp:spPr>
        <a:xfrm>
          <a:off x="3088063" y="277362"/>
          <a:ext cx="2790072" cy="418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7630" rIns="87630" bIns="0" numCol="1" spcCol="1270" anchor="b" anchorCtr="0">
          <a:noAutofit/>
        </a:bodyPr>
        <a:lstStyle/>
        <a:p>
          <a:pPr marL="0" lvl="0" indent="0" algn="l" defTabSz="1022350">
            <a:lnSpc>
              <a:spcPct val="90000"/>
            </a:lnSpc>
            <a:spcBef>
              <a:spcPct val="0"/>
            </a:spcBef>
            <a:spcAft>
              <a:spcPct val="35000"/>
            </a:spcAft>
            <a:buNone/>
          </a:pPr>
          <a:r>
            <a:rPr lang="he-IL" sz="2300" kern="1200" dirty="0"/>
            <a:t> </a:t>
          </a:r>
          <a:endParaRPr lang="en-US" sz="2300" kern="1200" dirty="0"/>
        </a:p>
      </dsp:txBody>
      <dsp:txXfrm>
        <a:off x="3088063" y="277362"/>
        <a:ext cx="2790072" cy="418510"/>
      </dsp:txXfrm>
    </dsp:sp>
    <dsp:sp modelId="{489D8C12-9F49-435E-9CEB-062CEB5345ED}">
      <dsp:nvSpPr>
        <dsp:cNvPr id="0" name=""/>
        <dsp:cNvSpPr/>
      </dsp:nvSpPr>
      <dsp:spPr>
        <a:xfrm>
          <a:off x="3088063" y="778823"/>
          <a:ext cx="2790072" cy="279007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7000" b="-2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66D9605-0B7A-44B0-A915-C8880D597FBC}">
      <dsp:nvSpPr>
        <dsp:cNvPr id="0" name=""/>
        <dsp:cNvSpPr/>
      </dsp:nvSpPr>
      <dsp:spPr>
        <a:xfrm>
          <a:off x="6173070" y="277362"/>
          <a:ext cx="2790072" cy="418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7630" rIns="87630" bIns="0" numCol="1" spcCol="1270" anchor="b" anchorCtr="0">
          <a:noAutofit/>
        </a:bodyPr>
        <a:lstStyle/>
        <a:p>
          <a:pPr marL="0" lvl="0" indent="0" algn="l" defTabSz="1022350">
            <a:lnSpc>
              <a:spcPct val="90000"/>
            </a:lnSpc>
            <a:spcBef>
              <a:spcPct val="0"/>
            </a:spcBef>
            <a:spcAft>
              <a:spcPct val="35000"/>
            </a:spcAft>
            <a:buNone/>
          </a:pPr>
          <a:r>
            <a:rPr lang="he-IL" sz="2300" kern="1200" dirty="0"/>
            <a:t> </a:t>
          </a:r>
          <a:endParaRPr lang="en-US" sz="2300" kern="1200" dirty="0"/>
        </a:p>
      </dsp:txBody>
      <dsp:txXfrm>
        <a:off x="6173070" y="277362"/>
        <a:ext cx="2790072" cy="418510"/>
      </dsp:txXfrm>
    </dsp:sp>
    <dsp:sp modelId="{04C48180-719B-42CE-8455-333C2956561B}">
      <dsp:nvSpPr>
        <dsp:cNvPr id="0" name=""/>
        <dsp:cNvSpPr/>
      </dsp:nvSpPr>
      <dsp:spPr>
        <a:xfrm>
          <a:off x="6173070" y="778823"/>
          <a:ext cx="2790072" cy="279007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25000" b="-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75F0AE1-897E-4415-8474-B240B08BA4B7}">
      <dsp:nvSpPr>
        <dsp:cNvPr id="0" name=""/>
        <dsp:cNvSpPr/>
      </dsp:nvSpPr>
      <dsp:spPr>
        <a:xfrm>
          <a:off x="3057" y="3847903"/>
          <a:ext cx="2790072" cy="418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7630" rIns="87630" bIns="0" numCol="1" spcCol="1270" anchor="b" anchorCtr="0">
          <a:noAutofit/>
        </a:bodyPr>
        <a:lstStyle/>
        <a:p>
          <a:pPr marL="0" lvl="0" indent="0" algn="l" defTabSz="1022350">
            <a:lnSpc>
              <a:spcPct val="90000"/>
            </a:lnSpc>
            <a:spcBef>
              <a:spcPct val="0"/>
            </a:spcBef>
            <a:spcAft>
              <a:spcPct val="35000"/>
            </a:spcAft>
            <a:buNone/>
          </a:pPr>
          <a:r>
            <a:rPr lang="he-IL" sz="2300" kern="1200" dirty="0"/>
            <a:t> </a:t>
          </a:r>
          <a:endParaRPr lang="en-US" sz="2300" kern="1200" dirty="0"/>
        </a:p>
      </dsp:txBody>
      <dsp:txXfrm>
        <a:off x="3057" y="3847903"/>
        <a:ext cx="2790072" cy="418510"/>
      </dsp:txXfrm>
    </dsp:sp>
    <dsp:sp modelId="{6840BB39-6C30-47A3-A5F0-20EE80269650}">
      <dsp:nvSpPr>
        <dsp:cNvPr id="0" name=""/>
        <dsp:cNvSpPr/>
      </dsp:nvSpPr>
      <dsp:spPr>
        <a:xfrm>
          <a:off x="3057" y="4349364"/>
          <a:ext cx="2790072" cy="2790072"/>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28000" b="-2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E31250-E371-4BBB-B6EC-3084CA31EC1C}">
      <dsp:nvSpPr>
        <dsp:cNvPr id="0" name=""/>
        <dsp:cNvSpPr/>
      </dsp:nvSpPr>
      <dsp:spPr>
        <a:xfrm>
          <a:off x="3088063" y="3847903"/>
          <a:ext cx="2790072" cy="418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7630" rIns="87630" bIns="0" numCol="1" spcCol="1270" anchor="b" anchorCtr="0">
          <a:noAutofit/>
        </a:bodyPr>
        <a:lstStyle/>
        <a:p>
          <a:pPr marL="0" lvl="0" indent="0" algn="l" defTabSz="1022350">
            <a:lnSpc>
              <a:spcPct val="90000"/>
            </a:lnSpc>
            <a:spcBef>
              <a:spcPct val="0"/>
            </a:spcBef>
            <a:spcAft>
              <a:spcPct val="35000"/>
            </a:spcAft>
            <a:buNone/>
          </a:pPr>
          <a:endParaRPr lang="en-US" sz="2300" kern="1200" dirty="0"/>
        </a:p>
      </dsp:txBody>
      <dsp:txXfrm>
        <a:off x="3088063" y="3847903"/>
        <a:ext cx="2790072" cy="418510"/>
      </dsp:txXfrm>
    </dsp:sp>
    <dsp:sp modelId="{9FCEBF89-F095-4CF9-8F89-8AAF0F91C009}">
      <dsp:nvSpPr>
        <dsp:cNvPr id="0" name=""/>
        <dsp:cNvSpPr/>
      </dsp:nvSpPr>
      <dsp:spPr>
        <a:xfrm>
          <a:off x="3088063" y="4349364"/>
          <a:ext cx="2790072" cy="2790072"/>
        </a:xfrm>
        <a:prstGeom prst="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29000" b="-2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0C1059-21A1-46F5-AA06-668D59A6C63D}">
      <dsp:nvSpPr>
        <dsp:cNvPr id="0" name=""/>
        <dsp:cNvSpPr/>
      </dsp:nvSpPr>
      <dsp:spPr>
        <a:xfrm>
          <a:off x="6173070" y="3847903"/>
          <a:ext cx="2790072" cy="418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7630" rIns="87630" bIns="0" numCol="1" spcCol="1270" anchor="b" anchorCtr="0">
          <a:noAutofit/>
        </a:bodyPr>
        <a:lstStyle/>
        <a:p>
          <a:pPr marL="0" lvl="0" indent="0" algn="l" defTabSz="1022350">
            <a:lnSpc>
              <a:spcPct val="90000"/>
            </a:lnSpc>
            <a:spcBef>
              <a:spcPct val="0"/>
            </a:spcBef>
            <a:spcAft>
              <a:spcPct val="35000"/>
            </a:spcAft>
            <a:buNone/>
          </a:pPr>
          <a:r>
            <a:rPr lang="he-IL" sz="2300" kern="1200" dirty="0"/>
            <a:t> </a:t>
          </a:r>
          <a:endParaRPr lang="en-US" sz="2300" kern="1200" dirty="0"/>
        </a:p>
      </dsp:txBody>
      <dsp:txXfrm>
        <a:off x="6173070" y="3847903"/>
        <a:ext cx="2790072" cy="418510"/>
      </dsp:txXfrm>
    </dsp:sp>
    <dsp:sp modelId="{C013CFFA-6BC7-4314-B7C1-91BA317456AB}">
      <dsp:nvSpPr>
        <dsp:cNvPr id="0" name=""/>
        <dsp:cNvSpPr/>
      </dsp:nvSpPr>
      <dsp:spPr>
        <a:xfrm>
          <a:off x="6173070" y="4349364"/>
          <a:ext cx="2790072" cy="2790072"/>
        </a:xfrm>
        <a:prstGeom prst="rect">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28000" b="-2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42F201-1588-48C8-83D6-E155B057278E}">
      <dsp:nvSpPr>
        <dsp:cNvPr id="0" name=""/>
        <dsp:cNvSpPr/>
      </dsp:nvSpPr>
      <dsp:spPr>
        <a:xfrm rot="5400000">
          <a:off x="-2641833" y="2641833"/>
          <a:ext cx="6858000" cy="1574333"/>
        </a:xfrm>
        <a:prstGeom prst="flowChartManualOperation">
          <a:avLst/>
        </a:prstGeom>
        <a:solidFill>
          <a:schemeClr val="accent3">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wordArtVert" wrap="square" lIns="254000" tIns="0" rIns="254000" bIns="0" numCol="1" spcCol="1270" anchor="ctr" anchorCtr="0">
          <a:noAutofit/>
        </a:bodyPr>
        <a:lstStyle/>
        <a:p>
          <a:pPr marL="0" lvl="0" indent="0" algn="ctr" defTabSz="1778000" rtl="0">
            <a:lnSpc>
              <a:spcPct val="90000"/>
            </a:lnSpc>
            <a:spcBef>
              <a:spcPct val="0"/>
            </a:spcBef>
            <a:spcAft>
              <a:spcPct val="35000"/>
            </a:spcAft>
            <a:buNone/>
          </a:pPr>
          <a:r>
            <a:rPr lang="en-US" sz="4000" b="1" kern="1200" dirty="0">
              <a:latin typeface="Open Sans Light"/>
            </a:rPr>
            <a:t>Defend</a:t>
          </a:r>
        </a:p>
      </dsp:txBody>
      <dsp:txXfrm rot="-5400000">
        <a:off x="0" y="1371600"/>
        <a:ext cx="1574333" cy="411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F4216-5C94-4E70-AA3E-FE2ACD1013EB}">
      <dsp:nvSpPr>
        <dsp:cNvPr id="0" name=""/>
        <dsp:cNvSpPr/>
      </dsp:nvSpPr>
      <dsp:spPr>
        <a:xfrm>
          <a:off x="0" y="637477"/>
          <a:ext cx="2561359" cy="119808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rtl="0">
            <a:lnSpc>
              <a:spcPct val="90000"/>
            </a:lnSpc>
            <a:spcBef>
              <a:spcPct val="0"/>
            </a:spcBef>
            <a:spcAft>
              <a:spcPct val="35000"/>
            </a:spcAft>
            <a:buNone/>
          </a:pPr>
          <a:r>
            <a:rPr lang="en-US" sz="4800" kern="1200" dirty="0" err="1"/>
            <a:t>Gayropa</a:t>
          </a:r>
          <a:endParaRPr lang="en-US" sz="4800" kern="1200" dirty="0"/>
        </a:p>
      </dsp:txBody>
      <dsp:txXfrm>
        <a:off x="58485" y="695962"/>
        <a:ext cx="2444389" cy="10811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64CD2C-070C-4FE0-8B5D-0F994B17D8D7}">
      <dsp:nvSpPr>
        <dsp:cNvPr id="0" name=""/>
        <dsp:cNvSpPr/>
      </dsp:nvSpPr>
      <dsp:spPr>
        <a:xfrm>
          <a:off x="3443" y="3038419"/>
          <a:ext cx="8572907" cy="2806072"/>
        </a:xfrm>
        <a:prstGeom prst="roundRect">
          <a:avLst>
            <a:gd name="adj" fmla="val 10000"/>
          </a:avLst>
        </a:prstGeom>
        <a:solidFill>
          <a:schemeClr val="accent5">
            <a:alpha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a:t>Strong</a:t>
          </a:r>
          <a:endParaRPr lang="he-IL" sz="6500" kern="1200"/>
        </a:p>
      </dsp:txBody>
      <dsp:txXfrm>
        <a:off x="85630" y="3120606"/>
        <a:ext cx="8408533" cy="2641698"/>
      </dsp:txXfrm>
    </dsp:sp>
    <dsp:sp modelId="{D62C0DBA-EBD5-43BF-A691-74CFBE457BF4}">
      <dsp:nvSpPr>
        <dsp:cNvPr id="0" name=""/>
        <dsp:cNvSpPr/>
      </dsp:nvSpPr>
      <dsp:spPr>
        <a:xfrm>
          <a:off x="3443" y="1730"/>
          <a:ext cx="1606616" cy="2806072"/>
        </a:xfrm>
        <a:prstGeom prst="roundRect">
          <a:avLst>
            <a:gd name="adj" fmla="val 10000"/>
          </a:avLst>
        </a:prstGeom>
        <a:solidFill>
          <a:schemeClr val="accent5">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Loyal</a:t>
          </a:r>
          <a:endParaRPr lang="he-IL" sz="2400" kern="1200" dirty="0"/>
        </a:p>
      </dsp:txBody>
      <dsp:txXfrm>
        <a:off x="50499" y="48786"/>
        <a:ext cx="1512504" cy="2711960"/>
      </dsp:txXfrm>
    </dsp:sp>
    <dsp:sp modelId="{55FE4A90-169F-432C-91F4-5D2020B45C20}">
      <dsp:nvSpPr>
        <dsp:cNvPr id="0" name=""/>
        <dsp:cNvSpPr/>
      </dsp:nvSpPr>
      <dsp:spPr>
        <a:xfrm>
          <a:off x="1745016" y="1730"/>
          <a:ext cx="1606616" cy="2806072"/>
        </a:xfrm>
        <a:prstGeom prst="roundRect">
          <a:avLst>
            <a:gd name="adj" fmla="val 10000"/>
          </a:avLst>
        </a:prstGeom>
        <a:solidFill>
          <a:schemeClr val="accent5">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Morally superior</a:t>
          </a:r>
          <a:endParaRPr lang="he-IL" sz="2400" kern="1200" dirty="0"/>
        </a:p>
      </dsp:txBody>
      <dsp:txXfrm>
        <a:off x="1792072" y="48786"/>
        <a:ext cx="1512504" cy="2711960"/>
      </dsp:txXfrm>
    </dsp:sp>
    <dsp:sp modelId="{89D21D3F-DA84-4B0D-BABA-9658916D99E9}">
      <dsp:nvSpPr>
        <dsp:cNvPr id="0" name=""/>
        <dsp:cNvSpPr/>
      </dsp:nvSpPr>
      <dsp:spPr>
        <a:xfrm>
          <a:off x="3486589" y="1730"/>
          <a:ext cx="1606616" cy="2806072"/>
        </a:xfrm>
        <a:prstGeom prst="roundRect">
          <a:avLst>
            <a:gd name="adj" fmla="val 10000"/>
          </a:avLst>
        </a:prstGeom>
        <a:solidFill>
          <a:schemeClr val="accent5">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Defends the nation</a:t>
          </a:r>
          <a:endParaRPr lang="he-IL" sz="2400" kern="1200" dirty="0"/>
        </a:p>
      </dsp:txBody>
      <dsp:txXfrm>
        <a:off x="3533645" y="48786"/>
        <a:ext cx="1512504" cy="2711960"/>
      </dsp:txXfrm>
    </dsp:sp>
    <dsp:sp modelId="{FDAA0032-2D9C-43B4-90C8-9D33B3B9273B}">
      <dsp:nvSpPr>
        <dsp:cNvPr id="0" name=""/>
        <dsp:cNvSpPr/>
      </dsp:nvSpPr>
      <dsp:spPr>
        <a:xfrm>
          <a:off x="5228161" y="1730"/>
          <a:ext cx="1606616" cy="2806072"/>
        </a:xfrm>
        <a:prstGeom prst="roundRect">
          <a:avLst>
            <a:gd name="adj" fmla="val 10000"/>
          </a:avLst>
        </a:prstGeom>
        <a:solidFill>
          <a:schemeClr val="accent5">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Defends the civilization</a:t>
          </a:r>
          <a:endParaRPr lang="he-IL" sz="2400" kern="1200"/>
        </a:p>
      </dsp:txBody>
      <dsp:txXfrm>
        <a:off x="5275217" y="48786"/>
        <a:ext cx="1512504" cy="2711960"/>
      </dsp:txXfrm>
    </dsp:sp>
    <dsp:sp modelId="{BC858110-900A-48CB-86E8-1CEE476C3810}">
      <dsp:nvSpPr>
        <dsp:cNvPr id="0" name=""/>
        <dsp:cNvSpPr/>
      </dsp:nvSpPr>
      <dsp:spPr>
        <a:xfrm>
          <a:off x="6969734" y="1730"/>
          <a:ext cx="1606616" cy="2806072"/>
        </a:xfrm>
        <a:prstGeom prst="roundRect">
          <a:avLst>
            <a:gd name="adj" fmla="val 10000"/>
          </a:avLst>
        </a:prstGeom>
        <a:solidFill>
          <a:schemeClr val="accent5">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Victorious</a:t>
          </a:r>
          <a:endParaRPr lang="he-IL" sz="2400" kern="1200" dirty="0"/>
        </a:p>
      </dsp:txBody>
      <dsp:txXfrm>
        <a:off x="7016790" y="48786"/>
        <a:ext cx="1512504" cy="27119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F10DE9-F94E-457B-83D6-FB09474D1146}">
      <dsp:nvSpPr>
        <dsp:cNvPr id="0" name=""/>
        <dsp:cNvSpPr/>
      </dsp:nvSpPr>
      <dsp:spPr>
        <a:xfrm rot="10800000">
          <a:off x="0" y="0"/>
          <a:ext cx="2132843" cy="6661498"/>
        </a:xfrm>
        <a:prstGeom prst="rightArrow">
          <a:avLst>
            <a:gd name="adj1" fmla="val 75000"/>
            <a:gd name="adj2" fmla="val 50000"/>
          </a:avLst>
        </a:prstGeom>
        <a:solidFill>
          <a:srgbClr val="D52929">
            <a:alpha val="90000"/>
          </a:srgbClr>
        </a:solidFill>
        <a:ln w="6350" cap="flat" cmpd="sng" algn="ctr">
          <a:solidFill>
            <a:schemeClr val="accent2">
              <a:alpha val="90000"/>
              <a:tint val="40000"/>
              <a:hueOff val="0"/>
              <a:satOff val="0"/>
              <a:lumOff val="0"/>
              <a:alphaOff val="0"/>
            </a:schemeClr>
          </a:solidFill>
          <a:prstDash val="solid"/>
          <a:miter lim="800000"/>
        </a:ln>
        <a:effectLst/>
        <a:sp3d z="-227350" prstMaterial="matte"/>
      </dsp:spPr>
      <dsp:style>
        <a:lnRef idx="1">
          <a:scrgbClr r="0" g="0" b="0"/>
        </a:lnRef>
        <a:fillRef idx="1">
          <a:scrgbClr r="0" g="0" b="0"/>
        </a:fillRef>
        <a:effectRef idx="0">
          <a:scrgbClr r="0" g="0" b="0"/>
        </a:effectRef>
        <a:fontRef idx="minor"/>
      </dsp:style>
    </dsp:sp>
    <dsp:sp modelId="{48DA73CC-AFB4-48FF-BE8E-ABEE76264CDB}">
      <dsp:nvSpPr>
        <dsp:cNvPr id="0" name=""/>
        <dsp:cNvSpPr/>
      </dsp:nvSpPr>
      <dsp:spPr>
        <a:xfrm>
          <a:off x="2132843" y="0"/>
          <a:ext cx="1421895" cy="6661498"/>
        </a:xfrm>
        <a:prstGeom prst="roundRect">
          <a:avLst/>
        </a:prstGeom>
        <a:solidFill>
          <a:srgbClr val="D52929"/>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vert" wrap="square" lIns="232410" tIns="116205" rIns="232410" bIns="116205" numCol="1" spcCol="1270" anchor="ctr" anchorCtr="0">
          <a:noAutofit/>
          <a:sp3d extrusionH="28000" prstMaterial="matte"/>
        </a:bodyPr>
        <a:lstStyle/>
        <a:p>
          <a:pPr marL="0" lvl="0" indent="0" algn="ctr" defTabSz="2711450" rtl="0">
            <a:lnSpc>
              <a:spcPct val="90000"/>
            </a:lnSpc>
            <a:spcBef>
              <a:spcPct val="0"/>
            </a:spcBef>
            <a:spcAft>
              <a:spcPct val="35000"/>
            </a:spcAft>
            <a:buNone/>
          </a:pPr>
          <a:r>
            <a:rPr lang="en-US" sz="6100" b="1" kern="1200" dirty="0">
              <a:latin typeface="Open Sans Light"/>
            </a:rPr>
            <a:t>Counter-attack</a:t>
          </a:r>
        </a:p>
      </dsp:txBody>
      <dsp:txXfrm>
        <a:off x="2202254" y="69411"/>
        <a:ext cx="1283073" cy="652267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E01733-E884-4F89-A7B5-881808432B00}">
      <dsp:nvSpPr>
        <dsp:cNvPr id="0" name=""/>
        <dsp:cNvSpPr/>
      </dsp:nvSpPr>
      <dsp:spPr>
        <a:xfrm>
          <a:off x="0" y="0"/>
          <a:ext cx="2375176" cy="292709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OCR A Extended" panose="02010509020102010303" pitchFamily="50" charset="0"/>
            </a:rPr>
            <a:t>mainstream media  </a:t>
          </a:r>
          <a:r>
            <a:rPr lang="en-US" sz="2000" i="1" kern="1200" dirty="0">
              <a:latin typeface="OCR A Extended" panose="02010509020102010303" pitchFamily="50" charset="0"/>
            </a:rPr>
            <a:t>not</a:t>
          </a:r>
          <a:r>
            <a:rPr lang="en-US" sz="2000" kern="1200" dirty="0">
              <a:latin typeface="OCR A Extended" panose="02010509020102010303" pitchFamily="50" charset="0"/>
            </a:rPr>
            <a:t> reported by for days</a:t>
          </a:r>
        </a:p>
      </dsp:txBody>
      <dsp:txXfrm>
        <a:off x="115947" y="115947"/>
        <a:ext cx="2143282" cy="26951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F9D5D-E26E-4632-8EAE-5436D7E52131}">
      <dsp:nvSpPr>
        <dsp:cNvPr id="0" name=""/>
        <dsp:cNvSpPr/>
      </dsp:nvSpPr>
      <dsp:spPr>
        <a:xfrm>
          <a:off x="634130" y="0"/>
          <a:ext cx="7186807" cy="6339638"/>
        </a:xfrm>
        <a:prstGeom prst="rightArrow">
          <a:avLst/>
        </a:prstGeom>
        <a:pattFill prst="divot">
          <a:fgClr>
            <a:srgbClr val="48A5BF"/>
          </a:fgClr>
          <a:bgClr>
            <a:schemeClr val="bg1"/>
          </a:bgClr>
        </a:pattFill>
        <a:ln>
          <a:noFill/>
        </a:ln>
        <a:effectLst/>
        <a:sp3d z="-227350" prstMaterial="matte"/>
      </dsp:spPr>
      <dsp:style>
        <a:lnRef idx="0">
          <a:scrgbClr r="0" g="0" b="0"/>
        </a:lnRef>
        <a:fillRef idx="1">
          <a:scrgbClr r="0" g="0" b="0"/>
        </a:fillRef>
        <a:effectRef idx="0">
          <a:scrgbClr r="0" g="0" b="0"/>
        </a:effectRef>
        <a:fontRef idx="minor"/>
      </dsp:style>
    </dsp:sp>
    <dsp:sp modelId="{87D5A54A-2813-4C10-A1CC-69F78F508DAB}">
      <dsp:nvSpPr>
        <dsp:cNvPr id="0" name=""/>
        <dsp:cNvSpPr/>
      </dsp:nvSpPr>
      <dsp:spPr>
        <a:xfrm>
          <a:off x="0" y="1901891"/>
          <a:ext cx="2536520" cy="2535855"/>
        </a:xfrm>
        <a:prstGeom prst="roundRect">
          <a:avLst/>
        </a:prstGeom>
        <a:solidFill>
          <a:srgbClr val="7030A0"/>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52400" tIns="152400" rIns="152400" bIns="152400" numCol="1" spcCol="1270" anchor="t" anchorCtr="0">
          <a:noAutofit/>
          <a:sp3d extrusionH="28000" prstMaterial="matte"/>
        </a:bodyPr>
        <a:lstStyle/>
        <a:p>
          <a:pPr marL="0" lvl="0" indent="0" algn="l" defTabSz="1778000">
            <a:lnSpc>
              <a:spcPct val="90000"/>
            </a:lnSpc>
            <a:spcBef>
              <a:spcPct val="0"/>
            </a:spcBef>
            <a:spcAft>
              <a:spcPct val="35000"/>
            </a:spcAft>
            <a:buNone/>
          </a:pPr>
          <a:r>
            <a:rPr lang="en-US" sz="4000" kern="1200" spc="-150" dirty="0">
              <a:latin typeface="Open Sans Light" panose="020B0604020202020204" charset="0"/>
              <a:cs typeface="Open Sans Light" panose="020B0604020202020204" charset="0"/>
            </a:rPr>
            <a:t>Media</a:t>
          </a:r>
        </a:p>
        <a:p>
          <a:pPr marL="285750" lvl="1" indent="-285750" algn="l" defTabSz="1600200">
            <a:lnSpc>
              <a:spcPct val="90000"/>
            </a:lnSpc>
            <a:spcBef>
              <a:spcPct val="0"/>
            </a:spcBef>
            <a:spcAft>
              <a:spcPct val="15000"/>
            </a:spcAft>
            <a:buChar char="•"/>
          </a:pPr>
          <a:r>
            <a:rPr lang="en-US" sz="3600" kern="1200" spc="-150" dirty="0">
              <a:latin typeface="Open Sans Light" panose="020B0604020202020204" charset="0"/>
              <a:cs typeface="Open Sans Light" panose="020B0604020202020204" charset="0"/>
            </a:rPr>
            <a:t>Social</a:t>
          </a:r>
        </a:p>
        <a:p>
          <a:pPr marL="285750" lvl="1" indent="-285750" algn="l" defTabSz="1600200">
            <a:lnSpc>
              <a:spcPct val="90000"/>
            </a:lnSpc>
            <a:spcBef>
              <a:spcPct val="0"/>
            </a:spcBef>
            <a:spcAft>
              <a:spcPct val="15000"/>
            </a:spcAft>
            <a:buChar char="•"/>
          </a:pPr>
          <a:r>
            <a:rPr lang="en-US" sz="3600" kern="1200" spc="-150" dirty="0">
              <a:latin typeface="Open Sans Light" panose="020B0604020202020204" charset="0"/>
              <a:cs typeface="Open Sans Light" panose="020B0604020202020204" charset="0"/>
            </a:rPr>
            <a:t>Mass</a:t>
          </a:r>
        </a:p>
      </dsp:txBody>
      <dsp:txXfrm>
        <a:off x="123790" y="2025681"/>
        <a:ext cx="2288940" cy="2288275"/>
      </dsp:txXfrm>
    </dsp:sp>
    <dsp:sp modelId="{AD2962DE-DFED-4CA6-AB9C-CE632F6171AB}">
      <dsp:nvSpPr>
        <dsp:cNvPr id="0" name=""/>
        <dsp:cNvSpPr/>
      </dsp:nvSpPr>
      <dsp:spPr>
        <a:xfrm>
          <a:off x="2959273" y="1901891"/>
          <a:ext cx="2536520" cy="2535855"/>
        </a:xfrm>
        <a:prstGeom prst="roundRect">
          <a:avLst/>
        </a:prstGeom>
        <a:solidFill>
          <a:srgbClr val="9A09A9"/>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37160" tIns="137160" rIns="137160" bIns="137160" numCol="1" spcCol="1270" anchor="t" anchorCtr="0">
          <a:noAutofit/>
          <a:sp3d extrusionH="28000" prstMaterial="matte"/>
        </a:bodyPr>
        <a:lstStyle/>
        <a:p>
          <a:pPr marL="0" lvl="0" indent="0" algn="l" defTabSz="1600200">
            <a:lnSpc>
              <a:spcPct val="90000"/>
            </a:lnSpc>
            <a:spcBef>
              <a:spcPct val="0"/>
            </a:spcBef>
            <a:spcAft>
              <a:spcPct val="35000"/>
            </a:spcAft>
            <a:buNone/>
          </a:pPr>
          <a:r>
            <a:rPr lang="en-US" sz="3600" kern="1200" spc="-150" dirty="0">
              <a:latin typeface="Open Sans Light" panose="020B0604020202020204" charset="0"/>
              <a:cs typeface="Open Sans Light" panose="020B0604020202020204" charset="0"/>
            </a:rPr>
            <a:t>Public</a:t>
          </a:r>
        </a:p>
        <a:p>
          <a:pPr marL="285750" lvl="1" indent="-285750" algn="l" defTabSz="1600200">
            <a:lnSpc>
              <a:spcPct val="90000"/>
            </a:lnSpc>
            <a:spcBef>
              <a:spcPct val="0"/>
            </a:spcBef>
            <a:spcAft>
              <a:spcPct val="15000"/>
            </a:spcAft>
            <a:buChar char="•"/>
          </a:pPr>
          <a:r>
            <a:rPr lang="en-US" sz="3600" kern="1200" spc="-150" dirty="0">
              <a:latin typeface="Open Sans Light" panose="020B0604020202020204" charset="0"/>
              <a:cs typeface="Open Sans Light" panose="020B0604020202020204" charset="0"/>
            </a:rPr>
            <a:t>Opinion</a:t>
          </a:r>
        </a:p>
        <a:p>
          <a:pPr marL="285750" lvl="1" indent="-285750" algn="l" defTabSz="1600200">
            <a:lnSpc>
              <a:spcPct val="90000"/>
            </a:lnSpc>
            <a:spcBef>
              <a:spcPct val="0"/>
            </a:spcBef>
            <a:spcAft>
              <a:spcPct val="15000"/>
            </a:spcAft>
            <a:buChar char="•"/>
          </a:pPr>
          <a:r>
            <a:rPr lang="en-US" sz="3600" kern="1200" spc="-150" dirty="0">
              <a:latin typeface="Open Sans Light" panose="020B0604020202020204" charset="0"/>
              <a:cs typeface="Open Sans Light" panose="020B0604020202020204" charset="0"/>
            </a:rPr>
            <a:t>Action</a:t>
          </a:r>
        </a:p>
      </dsp:txBody>
      <dsp:txXfrm>
        <a:off x="3083063" y="2025681"/>
        <a:ext cx="2288940" cy="2288275"/>
      </dsp:txXfrm>
    </dsp:sp>
    <dsp:sp modelId="{2C8C450B-5971-4C97-AFCB-0706B7A650D1}">
      <dsp:nvSpPr>
        <dsp:cNvPr id="0" name=""/>
        <dsp:cNvSpPr/>
      </dsp:nvSpPr>
      <dsp:spPr>
        <a:xfrm>
          <a:off x="5918547" y="1901891"/>
          <a:ext cx="2536520" cy="2535855"/>
        </a:xfrm>
        <a:prstGeom prst="roundRect">
          <a:avLst/>
        </a:prstGeom>
        <a:solidFill>
          <a:srgbClr val="C00000"/>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t" anchorCtr="0">
          <a:noAutofit/>
          <a:sp3d extrusionH="28000" prstMaterial="matte"/>
        </a:bodyPr>
        <a:lstStyle/>
        <a:p>
          <a:pPr marL="0" lvl="0" indent="0" algn="l" defTabSz="1422400">
            <a:lnSpc>
              <a:spcPct val="90000"/>
            </a:lnSpc>
            <a:spcBef>
              <a:spcPct val="0"/>
            </a:spcBef>
            <a:spcAft>
              <a:spcPct val="35000"/>
            </a:spcAft>
            <a:buNone/>
          </a:pPr>
          <a:r>
            <a:rPr lang="en-US" sz="3200" kern="1200" spc="-150" dirty="0">
              <a:latin typeface="Open Sans Light" panose="020B0604020202020204" charset="0"/>
              <a:cs typeface="Open Sans Light" panose="020B0604020202020204" charset="0"/>
            </a:rPr>
            <a:t>Political change</a:t>
          </a:r>
        </a:p>
        <a:p>
          <a:pPr marL="285750" lvl="1" indent="-285750" algn="l" defTabSz="1244600">
            <a:lnSpc>
              <a:spcPct val="90000"/>
            </a:lnSpc>
            <a:spcBef>
              <a:spcPct val="0"/>
            </a:spcBef>
            <a:spcAft>
              <a:spcPct val="15000"/>
            </a:spcAft>
            <a:buChar char="•"/>
          </a:pPr>
          <a:r>
            <a:rPr lang="en-US" sz="2800" kern="1200" spc="-150" dirty="0">
              <a:latin typeface="Open Sans Light" panose="020B0604020202020204" charset="0"/>
              <a:cs typeface="Open Sans Light" panose="020B0604020202020204" charset="0"/>
            </a:rPr>
            <a:t>Regime</a:t>
          </a:r>
        </a:p>
        <a:p>
          <a:pPr marL="285750" lvl="1" indent="-285750" algn="l" defTabSz="1244600">
            <a:lnSpc>
              <a:spcPct val="90000"/>
            </a:lnSpc>
            <a:spcBef>
              <a:spcPct val="0"/>
            </a:spcBef>
            <a:spcAft>
              <a:spcPct val="15000"/>
            </a:spcAft>
            <a:buChar char="•"/>
          </a:pPr>
          <a:r>
            <a:rPr lang="en-US" sz="2800" kern="1200" spc="-150" dirty="0">
              <a:latin typeface="Open Sans Light" panose="020B0604020202020204" charset="0"/>
              <a:cs typeface="Open Sans Light" panose="020B0604020202020204" charset="0"/>
            </a:rPr>
            <a:t>Policy</a:t>
          </a:r>
        </a:p>
      </dsp:txBody>
      <dsp:txXfrm>
        <a:off x="6042337" y="2025681"/>
        <a:ext cx="2288940" cy="228827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1403E9-EB6D-491D-A18F-513F39085810}">
      <dsp:nvSpPr>
        <dsp:cNvPr id="0" name=""/>
        <dsp:cNvSpPr/>
      </dsp:nvSpPr>
      <dsp:spPr>
        <a:xfrm>
          <a:off x="0" y="1062260"/>
          <a:ext cx="3653709" cy="3653709"/>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B9CDB9-85B6-488E-9034-593C590875D9}">
      <dsp:nvSpPr>
        <dsp:cNvPr id="0" name=""/>
        <dsp:cNvSpPr/>
      </dsp:nvSpPr>
      <dsp:spPr>
        <a:xfrm>
          <a:off x="1826854" y="1062260"/>
          <a:ext cx="4262660" cy="365370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err="1"/>
            <a:t>Polit-technologia</a:t>
          </a:r>
          <a:endParaRPr lang="en-US" sz="2700" kern="1200" dirty="0"/>
        </a:p>
      </dsp:txBody>
      <dsp:txXfrm>
        <a:off x="1826854" y="1062260"/>
        <a:ext cx="4262660" cy="584593"/>
      </dsp:txXfrm>
    </dsp:sp>
    <dsp:sp modelId="{D88F38CD-8EFA-49E8-A7D1-FA14216B476F}">
      <dsp:nvSpPr>
        <dsp:cNvPr id="0" name=""/>
        <dsp:cNvSpPr/>
      </dsp:nvSpPr>
      <dsp:spPr>
        <a:xfrm>
          <a:off x="383639" y="1646853"/>
          <a:ext cx="2886430" cy="2886430"/>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3E04B8-A7AB-48BD-97BF-76BD2F2BCC88}">
      <dsp:nvSpPr>
        <dsp:cNvPr id="0" name=""/>
        <dsp:cNvSpPr/>
      </dsp:nvSpPr>
      <dsp:spPr>
        <a:xfrm>
          <a:off x="1826854" y="1646853"/>
          <a:ext cx="4262660" cy="288643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Kompromat</a:t>
          </a:r>
          <a:endParaRPr lang="en-US" sz="2700" kern="1200" dirty="0"/>
        </a:p>
      </dsp:txBody>
      <dsp:txXfrm>
        <a:off x="1826854" y="1646853"/>
        <a:ext cx="4262660" cy="584593"/>
      </dsp:txXfrm>
    </dsp:sp>
    <dsp:sp modelId="{839BA1A8-B459-49E7-87F2-C3D655F9BE06}">
      <dsp:nvSpPr>
        <dsp:cNvPr id="0" name=""/>
        <dsp:cNvSpPr/>
      </dsp:nvSpPr>
      <dsp:spPr>
        <a:xfrm>
          <a:off x="767278" y="2231447"/>
          <a:ext cx="2119151" cy="2119151"/>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08A397-FF8D-497A-B0F1-1522998485A3}">
      <dsp:nvSpPr>
        <dsp:cNvPr id="0" name=""/>
        <dsp:cNvSpPr/>
      </dsp:nvSpPr>
      <dsp:spPr>
        <a:xfrm>
          <a:off x="1826854" y="2231447"/>
          <a:ext cx="4262660" cy="211915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Agit-prop</a:t>
          </a:r>
          <a:endParaRPr lang="en-US" sz="2700" kern="1200" dirty="0"/>
        </a:p>
      </dsp:txBody>
      <dsp:txXfrm>
        <a:off x="1826854" y="2231447"/>
        <a:ext cx="4262660" cy="584593"/>
      </dsp:txXfrm>
    </dsp:sp>
    <dsp:sp modelId="{FA62BC48-FE81-4BE7-A56C-05029953A05D}">
      <dsp:nvSpPr>
        <dsp:cNvPr id="0" name=""/>
        <dsp:cNvSpPr/>
      </dsp:nvSpPr>
      <dsp:spPr>
        <a:xfrm>
          <a:off x="1150918" y="2816040"/>
          <a:ext cx="1351872" cy="1351872"/>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D2F17D-CC4E-4F83-B74B-93A761D5C3A5}">
      <dsp:nvSpPr>
        <dsp:cNvPr id="0" name=""/>
        <dsp:cNvSpPr/>
      </dsp:nvSpPr>
      <dsp:spPr>
        <a:xfrm>
          <a:off x="1826854" y="2816040"/>
          <a:ext cx="4262660" cy="135187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Active measures</a:t>
          </a:r>
          <a:endParaRPr lang="en-US" sz="2700" kern="1200" dirty="0"/>
        </a:p>
      </dsp:txBody>
      <dsp:txXfrm>
        <a:off x="1826854" y="2816040"/>
        <a:ext cx="4262660" cy="584593"/>
      </dsp:txXfrm>
    </dsp:sp>
    <dsp:sp modelId="{EE81834D-95E3-48F9-B07A-BAAD6C884714}">
      <dsp:nvSpPr>
        <dsp:cNvPr id="0" name=""/>
        <dsp:cNvSpPr/>
      </dsp:nvSpPr>
      <dsp:spPr>
        <a:xfrm>
          <a:off x="1534557" y="3400634"/>
          <a:ext cx="584593" cy="584593"/>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7E61D8-93C6-4CE5-98C7-CF4169246547}">
      <dsp:nvSpPr>
        <dsp:cNvPr id="0" name=""/>
        <dsp:cNvSpPr/>
      </dsp:nvSpPr>
      <dsp:spPr>
        <a:xfrm>
          <a:off x="1826854" y="3400634"/>
          <a:ext cx="4262660" cy="58459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Control the media</a:t>
          </a:r>
          <a:endParaRPr lang="en-US" sz="2700" kern="1200" dirty="0"/>
        </a:p>
      </dsp:txBody>
      <dsp:txXfrm>
        <a:off x="1826854" y="3400634"/>
        <a:ext cx="4262660" cy="58459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F663CA-7A0E-451D-A81C-C09E17982472}">
      <dsp:nvSpPr>
        <dsp:cNvPr id="0" name=""/>
        <dsp:cNvSpPr/>
      </dsp:nvSpPr>
      <dsp:spPr>
        <a:xfrm>
          <a:off x="1313654" y="447"/>
          <a:ext cx="2981927" cy="2416095"/>
        </a:xfrm>
        <a:prstGeom prst="rect">
          <a:avLst/>
        </a:prstGeom>
        <a:solidFill>
          <a:srgbClr val="1365A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0" i="0" kern="1200" dirty="0">
              <a:latin typeface="Open Sans Light" panose="020B0604020202020204" charset="0"/>
              <a:cs typeface="Open Sans Light" panose="020B0604020202020204" charset="0"/>
            </a:rPr>
            <a:t>biased search rankings</a:t>
          </a:r>
          <a:endParaRPr lang="en-US" sz="3200" i="1" kern="1200" dirty="0">
            <a:latin typeface="Open Sans Light" panose="020B0604020202020204" charset="0"/>
            <a:cs typeface="Open Sans Light" panose="020B0604020202020204" charset="0"/>
          </a:endParaRPr>
        </a:p>
      </dsp:txBody>
      <dsp:txXfrm>
        <a:off x="1313654" y="447"/>
        <a:ext cx="2981927" cy="2416095"/>
      </dsp:txXfrm>
    </dsp:sp>
    <dsp:sp modelId="{36A1036F-5104-4B3C-AD54-C81C53039D27}">
      <dsp:nvSpPr>
        <dsp:cNvPr id="0" name=""/>
        <dsp:cNvSpPr/>
      </dsp:nvSpPr>
      <dsp:spPr>
        <a:xfrm>
          <a:off x="4593774" y="38807"/>
          <a:ext cx="2981927" cy="2339376"/>
        </a:xfrm>
        <a:prstGeom prst="rect">
          <a:avLst/>
        </a:prstGeom>
        <a:solidFill>
          <a:srgbClr val="1365A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0" i="0" kern="1200" dirty="0">
              <a:latin typeface="Open Sans Light" panose="020B0604020202020204" charset="0"/>
              <a:cs typeface="Open Sans Light" panose="020B0604020202020204" charset="0"/>
            </a:rPr>
            <a:t>shift undecided voters by &gt;20%</a:t>
          </a:r>
          <a:endParaRPr lang="en-US" sz="3200" i="1" kern="1200" dirty="0">
            <a:latin typeface="Open Sans Light" panose="020B0604020202020204" charset="0"/>
            <a:cs typeface="Open Sans Light" panose="020B0604020202020204" charset="0"/>
          </a:endParaRPr>
        </a:p>
      </dsp:txBody>
      <dsp:txXfrm>
        <a:off x="4593774" y="38807"/>
        <a:ext cx="2981927" cy="2339376"/>
      </dsp:txXfrm>
    </dsp:sp>
    <dsp:sp modelId="{DE224B3D-7A83-437C-B5B4-7354DFB5EA11}">
      <dsp:nvSpPr>
        <dsp:cNvPr id="0" name=""/>
        <dsp:cNvSpPr/>
      </dsp:nvSpPr>
      <dsp:spPr>
        <a:xfrm>
          <a:off x="1313654" y="2714735"/>
          <a:ext cx="2981927" cy="1789156"/>
        </a:xfrm>
        <a:prstGeom prst="rect">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a:latin typeface="Open Sans Light" panose="020B0604020202020204" charset="0"/>
              <a:cs typeface="Open Sans Light" panose="020B0604020202020204" charset="0"/>
            </a:rPr>
            <a:t>India’s 2014 </a:t>
          </a:r>
          <a:r>
            <a:rPr lang="en-US" sz="2800" b="0" i="0" kern="1200" dirty="0" err="1">
              <a:latin typeface="Open Sans Light" panose="020B0604020202020204" charset="0"/>
              <a:cs typeface="Open Sans Light" panose="020B0604020202020204" charset="0"/>
            </a:rPr>
            <a:t>Lok</a:t>
          </a:r>
          <a:r>
            <a:rPr lang="en-US" sz="2800" b="0" i="0" kern="1200" dirty="0">
              <a:latin typeface="Open Sans Light" panose="020B0604020202020204" charset="0"/>
              <a:cs typeface="Open Sans Light" panose="020B0604020202020204" charset="0"/>
            </a:rPr>
            <a:t> Sabha elections: three major candidates</a:t>
          </a:r>
          <a:endParaRPr lang="en-US" sz="2800" i="1" kern="1200" dirty="0">
            <a:latin typeface="Open Sans Light" panose="020B0604020202020204" charset="0"/>
            <a:cs typeface="Open Sans Light" panose="020B0604020202020204" charset="0"/>
          </a:endParaRPr>
        </a:p>
      </dsp:txBody>
      <dsp:txXfrm>
        <a:off x="1313654" y="2714735"/>
        <a:ext cx="2981927" cy="1789156"/>
      </dsp:txXfrm>
    </dsp:sp>
    <dsp:sp modelId="{4F3CFCD9-5115-4215-B221-F591434BF6BD}">
      <dsp:nvSpPr>
        <dsp:cNvPr id="0" name=""/>
        <dsp:cNvSpPr/>
      </dsp:nvSpPr>
      <dsp:spPr>
        <a:xfrm>
          <a:off x="4593774" y="2714735"/>
          <a:ext cx="2981927" cy="1789156"/>
        </a:xfrm>
        <a:prstGeom prst="rect">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i="1" kern="1200" dirty="0">
              <a:latin typeface="Open Sans Light" panose="020B0604020202020204" charset="0"/>
              <a:cs typeface="Open Sans Light" panose="020B0604020202020204" charset="0"/>
            </a:rPr>
            <a:t>N</a:t>
          </a:r>
          <a:r>
            <a:rPr lang="en-US" sz="3200" i="0" kern="1200" dirty="0">
              <a:latin typeface="Open Sans Light" panose="020B0604020202020204" charset="0"/>
              <a:cs typeface="Open Sans Light" panose="020B0604020202020204" charset="0"/>
            </a:rPr>
            <a:t> = 2,150</a:t>
          </a:r>
          <a:endParaRPr lang="en-US" sz="3200" i="1" kern="1200" dirty="0">
            <a:latin typeface="Open Sans Light" panose="020B0604020202020204" charset="0"/>
            <a:cs typeface="Open Sans Light" panose="020B0604020202020204" charset="0"/>
          </a:endParaRPr>
        </a:p>
      </dsp:txBody>
      <dsp:txXfrm>
        <a:off x="4593774" y="2714735"/>
        <a:ext cx="2981927" cy="17891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7E2190-07BB-4231-B75A-D2D67F8CBF56}">
      <dsp:nvSpPr>
        <dsp:cNvPr id="0" name=""/>
        <dsp:cNvSpPr/>
      </dsp:nvSpPr>
      <dsp:spPr>
        <a:xfrm>
          <a:off x="0" y="0"/>
          <a:ext cx="2970483" cy="3310977"/>
        </a:xfrm>
        <a:prstGeom prst="rect">
          <a:avLst/>
        </a:prstGeom>
        <a:solidFill>
          <a:srgbClr val="1365A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Open Sans Light" panose="020B0604020202020204" charset="0"/>
              <a:cs typeface="Open Sans Light" panose="020B0604020202020204" charset="0"/>
            </a:rPr>
            <a:t>emotions expressed by friends, via online social networks, influence our own</a:t>
          </a:r>
          <a:r>
            <a:rPr lang="he-IL" sz="3200" kern="1200" dirty="0">
              <a:latin typeface="Open Sans Light" panose="020B0604020202020204" charset="0"/>
              <a:cs typeface="Open Sans Light" panose="020B0604020202020204" charset="0"/>
            </a:rPr>
            <a:t> </a:t>
          </a:r>
          <a:r>
            <a:rPr lang="en-US" sz="3200" kern="1200" dirty="0">
              <a:latin typeface="Open Sans Light" panose="020B0604020202020204" charset="0"/>
              <a:cs typeface="Open Sans Light" panose="020B0604020202020204" charset="0"/>
            </a:rPr>
            <a:t>emotions</a:t>
          </a:r>
        </a:p>
      </dsp:txBody>
      <dsp:txXfrm>
        <a:off x="0" y="0"/>
        <a:ext cx="2970483" cy="3310977"/>
      </dsp:txXfrm>
    </dsp:sp>
    <dsp:sp modelId="{997A3D24-5AED-4D09-AE51-C3CCBDD8F41C}">
      <dsp:nvSpPr>
        <dsp:cNvPr id="0" name=""/>
        <dsp:cNvSpPr/>
      </dsp:nvSpPr>
      <dsp:spPr>
        <a:xfrm>
          <a:off x="2903" y="3442444"/>
          <a:ext cx="2970483" cy="553401"/>
        </a:xfrm>
        <a:prstGeom prst="rect">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i="1" kern="1200" dirty="0">
              <a:latin typeface="Open Sans Light" panose="020B0604020202020204" charset="0"/>
              <a:cs typeface="Open Sans Light" panose="020B0604020202020204" charset="0"/>
            </a:rPr>
            <a:t>N</a:t>
          </a:r>
          <a:r>
            <a:rPr lang="en-US" sz="3200" kern="1200" dirty="0">
              <a:latin typeface="Open Sans Light" panose="020B0604020202020204" charset="0"/>
              <a:cs typeface="Open Sans Light" panose="020B0604020202020204" charset="0"/>
            </a:rPr>
            <a:t> = 689,003</a:t>
          </a:r>
        </a:p>
      </dsp:txBody>
      <dsp:txXfrm>
        <a:off x="2903" y="3442444"/>
        <a:ext cx="2970483" cy="55340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339279-58D9-41C9-8239-EA4CEC0782E3}">
      <dsp:nvSpPr>
        <dsp:cNvPr id="0" name=""/>
        <dsp:cNvSpPr/>
      </dsp:nvSpPr>
      <dsp:spPr>
        <a:xfrm>
          <a:off x="45020" y="837"/>
          <a:ext cx="2703958" cy="838573"/>
        </a:xfrm>
        <a:prstGeom prst="rect">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latin typeface="Open Sans Light" panose="020B0604020202020204"/>
            </a:rPr>
            <a:t>1 message</a:t>
          </a:r>
          <a:endParaRPr lang="en-US" sz="3800" i="1" kern="1200" dirty="0">
            <a:latin typeface="Open Sans Light" panose="020B0604020202020204"/>
          </a:endParaRPr>
        </a:p>
      </dsp:txBody>
      <dsp:txXfrm>
        <a:off x="45020" y="837"/>
        <a:ext cx="2703958" cy="838573"/>
      </dsp:txXfrm>
    </dsp:sp>
    <dsp:sp modelId="{B3F663CA-7A0E-451D-A81C-C09E17982472}">
      <dsp:nvSpPr>
        <dsp:cNvPr id="0" name=""/>
        <dsp:cNvSpPr/>
      </dsp:nvSpPr>
      <dsp:spPr>
        <a:xfrm>
          <a:off x="45020" y="1109806"/>
          <a:ext cx="2703958" cy="1881322"/>
        </a:xfrm>
        <a:prstGeom prst="rect">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latin typeface="Open Sans Light" panose="020B0604020202020204"/>
            </a:rPr>
            <a:t>+0.6% voter turnout</a:t>
          </a:r>
          <a:endParaRPr lang="en-US" sz="3800" i="1" kern="1200" dirty="0">
            <a:latin typeface="Open Sans Light" panose="020B0604020202020204"/>
          </a:endParaRPr>
        </a:p>
      </dsp:txBody>
      <dsp:txXfrm>
        <a:off x="45020" y="1109806"/>
        <a:ext cx="2703958" cy="1881322"/>
      </dsp:txXfrm>
    </dsp:sp>
    <dsp:sp modelId="{4F3CFCD9-5115-4215-B221-F591434BF6BD}">
      <dsp:nvSpPr>
        <dsp:cNvPr id="0" name=""/>
        <dsp:cNvSpPr/>
      </dsp:nvSpPr>
      <dsp:spPr>
        <a:xfrm>
          <a:off x="45020" y="3261525"/>
          <a:ext cx="2703958" cy="1622375"/>
        </a:xfrm>
        <a:prstGeom prst="rect">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i="1" kern="1200" dirty="0">
              <a:latin typeface="Open Sans Light" panose="020B0604020202020204"/>
            </a:rPr>
            <a:t>N</a:t>
          </a:r>
          <a:r>
            <a:rPr lang="en-US" sz="3300" i="0" kern="1200" dirty="0">
              <a:latin typeface="Open Sans Light" panose="020B0604020202020204"/>
            </a:rPr>
            <a:t> &gt; 61,000,000</a:t>
          </a:r>
          <a:endParaRPr lang="en-US" sz="3300" i="1" kern="1200" dirty="0">
            <a:latin typeface="Open Sans Light" panose="020B0604020202020204"/>
          </a:endParaRPr>
        </a:p>
      </dsp:txBody>
      <dsp:txXfrm>
        <a:off x="45020" y="3261525"/>
        <a:ext cx="2703958" cy="162237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E3DCAD-D00D-44D3-B389-311AE6C7A194}">
      <dsp:nvSpPr>
        <dsp:cNvPr id="0" name=""/>
        <dsp:cNvSpPr/>
      </dsp:nvSpPr>
      <dsp:spPr>
        <a:xfrm>
          <a:off x="0" y="21647"/>
          <a:ext cx="6199763" cy="1551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baseline="0" dirty="0"/>
            <a:t>Russia acts like it knows something</a:t>
          </a:r>
          <a:endParaRPr lang="en-US" sz="3900" kern="1200" dirty="0"/>
        </a:p>
      </dsp:txBody>
      <dsp:txXfrm>
        <a:off x="75734" y="97381"/>
        <a:ext cx="6048295" cy="1399952"/>
      </dsp:txXfrm>
    </dsp:sp>
    <dsp:sp modelId="{0B789C9D-A98B-490B-BA7F-0C2DD36CDB23}">
      <dsp:nvSpPr>
        <dsp:cNvPr id="0" name=""/>
        <dsp:cNvSpPr/>
      </dsp:nvSpPr>
      <dsp:spPr>
        <a:xfrm>
          <a:off x="0" y="1685387"/>
          <a:ext cx="6199763" cy="1551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baseline="0" dirty="0"/>
            <a:t>Scientific findings on cyber influence</a:t>
          </a:r>
          <a:endParaRPr lang="en-US" sz="3900" kern="1200" dirty="0"/>
        </a:p>
      </dsp:txBody>
      <dsp:txXfrm>
        <a:off x="75734" y="1761121"/>
        <a:ext cx="6048295" cy="1399952"/>
      </dsp:txXfrm>
    </dsp:sp>
    <dsp:sp modelId="{252E9B1C-0432-4CF1-9BF5-6F9E60F52C4F}">
      <dsp:nvSpPr>
        <dsp:cNvPr id="0" name=""/>
        <dsp:cNvSpPr/>
      </dsp:nvSpPr>
      <dsp:spPr>
        <a:xfrm>
          <a:off x="0" y="3349128"/>
          <a:ext cx="6199763" cy="1551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baseline="0" dirty="0"/>
            <a:t>We don’t know whether it works</a:t>
          </a:r>
          <a:endParaRPr lang="en-US" sz="3900" kern="1200" dirty="0"/>
        </a:p>
      </dsp:txBody>
      <dsp:txXfrm>
        <a:off x="75734" y="3424862"/>
        <a:ext cx="6048295" cy="1399952"/>
      </dsp:txXfrm>
    </dsp:sp>
  </dsp:spTree>
</dsp:drawing>
</file>

<file path=ppt/diagrams/layout1.xml><?xml version="1.0" encoding="utf-8"?>
<dgm:layoutDef xmlns:dgm="http://schemas.openxmlformats.org/drawingml/2006/diagram" xmlns:a="http://schemas.openxmlformats.org/drawingml/2006/main" uniqueId="urn:microsoft.com/office/officeart/2008/layout/PictureGrid">
  <dgm:title val=""/>
  <dgm:desc val=""/>
  <dgm:catLst>
    <dgm:cat type="picture" pri="11000"/>
    <dgm:cat type="pictureconvert" pri="11000"/>
  </dgm:catLst>
  <dgm:samp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varLst>
    <dgm:choose name="Name1">
      <dgm:if name="Name2" axis="ch" ptType="node" func="cnt" op="lte" val="4">
        <dgm:choose name="Name3">
          <dgm:if name="Name4" func="var" arg="dir" op="equ" val="norm">
            <dgm:alg type="snake">
              <dgm:param type="off" val="ctr"/>
              <dgm:param type="bkpt" val="fixed"/>
              <dgm:param type="bkPtFixedVal" val="2"/>
            </dgm:alg>
          </dgm:if>
          <dgm:else name="Name5">
            <dgm:alg type="snake">
              <dgm:param type="off" val="ctr"/>
              <dgm:param type="grDir" val="tR"/>
              <dgm:param type="bkpt" val="fixed"/>
              <dgm:param type="bkPtFixedVal" val="2"/>
            </dgm:alg>
          </dgm:else>
        </dgm:choose>
      </dgm:if>
      <dgm:else name="Name6">
        <dgm:choose name="Name7">
          <dgm:if name="Name8" axis="ch" ptType="node" func="cnt" op="lte" val="9">
            <dgm:choose name="Name9">
              <dgm:if name="Name10" func="var" arg="dir" op="equ" val="norm">
                <dgm:alg type="snake">
                  <dgm:param type="off" val="ctr"/>
                  <dgm:param type="bkpt" val="fixed"/>
                  <dgm:param type="bkPtFixedVal" val="3"/>
                </dgm:alg>
              </dgm:if>
              <dgm:else name="Name11">
                <dgm:alg type="snake">
                  <dgm:param type="off" val="ctr"/>
                  <dgm:param type="grDir" val="tR"/>
                  <dgm:param type="bkpt" val="fixed"/>
                  <dgm:param type="bkPtFixedVal" val="3"/>
                </dgm:alg>
              </dgm:else>
            </dgm:choose>
          </dgm:if>
          <dgm:else name="Name12">
            <dgm:choose name="Name13">
              <dgm:if name="Name14" axis="ch" ptType="node" func="cnt" op="lte" val="16">
                <dgm:choose name="Name15">
                  <dgm:if name="Name16" func="var" arg="dir" op="equ" val="norm">
                    <dgm:alg type="snake">
                      <dgm:param type="off" val="ctr"/>
                      <dgm:param type="bkpt" val="fixed"/>
                      <dgm:param type="bkPtFixedVal" val="4"/>
                    </dgm:alg>
                  </dgm:if>
                  <dgm:else name="Name17">
                    <dgm:alg type="snake">
                      <dgm:param type="off" val="ctr"/>
                      <dgm:param type="grDir" val="tR"/>
                      <dgm:param type="bkpt" val="fixed"/>
                      <dgm:param type="bkPtFixedVal" val="4"/>
                    </dgm:alg>
                  </dgm:else>
                </dgm:choose>
              </dgm:if>
              <dgm:else name="Name18">
                <dgm:choose name="Name19">
                  <dgm:if name="Name20" axis="ch" ptType="node" func="cnt" op="lte" val="25">
                    <dgm:choose name="Name21">
                      <dgm:if name="Name22" func="var" arg="dir" op="equ" val="norm">
                        <dgm:alg type="snake">
                          <dgm:param type="off" val="ctr"/>
                          <dgm:param type="bkpt" val="fixed"/>
                          <dgm:param type="bkPtFixedVal" val="5"/>
                        </dgm:alg>
                      </dgm:if>
                      <dgm:else name="Name23">
                        <dgm:alg type="snake">
                          <dgm:param type="off" val="ctr"/>
                          <dgm:param type="grDir" val="tR"/>
                          <dgm:param type="bkpt" val="fixed"/>
                          <dgm:param type="bkPtFixedVal" val="5"/>
                        </dgm:alg>
                      </dgm:else>
                    </dgm:choose>
                  </dgm:if>
                  <dgm:else name="Name24">
                    <dgm:choose name="Name25">
                      <dgm:if name="Name26" func="var" arg="dir" op="equ" val="norm">
                        <dgm:alg type="snake">
                          <dgm:param type="off" val="ctr"/>
                        </dgm:alg>
                      </dgm:if>
                      <dgm:else name="Name27">
                        <dgm:alg type="snake">
                          <dgm:param type="off" val="ctr"/>
                          <dgm:param type="grDir" val="tR"/>
                        </dgm:alg>
                      </dgm:else>
                    </dgm:choose>
                  </dgm:else>
                </dgm:choose>
              </dgm:else>
            </dgm:choose>
          </dgm:else>
        </dgm:choose>
      </dgm:else>
    </dgm:choose>
    <dgm:shape xmlns:r="http://schemas.openxmlformats.org/officeDocument/2006/relationships" r:blip="">
      <dgm:adjLst/>
    </dgm:shape>
    <dgm:constrLst>
      <dgm:constr type="primFontSz" for="des" ptType="node" op="equ" val="65"/>
      <dgm:constr type="w" for="ch" forName="composite" refType="h" fact="0.8"/>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0.7568"/>
        </dgm:alg>
        <dgm:shape xmlns:r="http://schemas.openxmlformats.org/officeDocument/2006/relationships" r:blip="">
          <dgm:adjLst/>
        </dgm:shape>
        <dgm:constrLst>
          <dgm:constr type="l" for="ch" forName="rect1" refType="w" fact="0"/>
          <dgm:constr type="t" for="ch" forName="rect1" refType="h" fact="0.15"/>
          <dgm:constr type="w" for="ch" forName="rect1" refType="w"/>
          <dgm:constr type="h" for="ch" forName="rect1" refType="w"/>
          <dgm:constr type="l" for="ch" forName="rect2" refType="w" fact="0"/>
          <dgm:constr type="t" for="ch" forName="rect2" refType="h" fact="0"/>
          <dgm:constr type="w" for="ch" forName="rect2" refType="w"/>
          <dgm:constr type="h" for="ch" forName="rect2" refType="w" fact="0.15"/>
        </dgm:constrLst>
        <dgm:layoutNode name="rect2" styleLbl="revTx">
          <dgm:varLst>
            <dgm:bulletEnabled val="1"/>
          </dgm:varLst>
          <dgm:alg type="tx">
            <dgm:param type="stBulletLvl" val="3"/>
            <dgm:param type="parTxLTRAlign" val="l"/>
            <dgm:param type="parTxRTLAlign" val="r"/>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3"/>
            <dgm:constr type="tMarg" refType="primFontSz" fact="0.3"/>
            <dgm:constr type="bMarg" refType="primFontSz" fact="0"/>
            <dgm:constr type="secFontSz" refType="primFontSz" fact="0.8"/>
          </dgm:constrLst>
          <dgm:ruleLst>
            <dgm:rule type="primFontSz" val="5" fact="NaN" max="NaN"/>
          </dgm:ruleLst>
        </dgm:layoutNode>
        <dgm:layoutNode name="rect1"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architecture">
  <dgm:title val="Architecture Layout"/>
  <dgm:desc val="Use to show hierarchical relationships that build from the bottom up. This layout works well for showing architectural components or objects that build on other objects."/>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he-IL"/>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C9E583E5-3B32-47A1-801D-3264BF915915}" type="datetimeFigureOut">
              <a:rPr lang="he-IL" smtClean="0"/>
              <a:t>כ"ח/אדר/תשע"ז</a:t>
            </a:fld>
            <a:endParaRPr lang="he-IL"/>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r>
              <a:rPr lang="en-US"/>
              <a:t>L. Tabansky | Tel Aviv University</a:t>
            </a:r>
            <a:endParaRPr lang="he-IL"/>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8197F890-B1A3-470F-ADB5-E10E3D27D0C5}" type="slidenum">
              <a:rPr lang="he-IL" smtClean="0"/>
              <a:t>‹#›</a:t>
            </a:fld>
            <a:endParaRPr lang="he-IL"/>
          </a:p>
        </p:txBody>
      </p:sp>
    </p:spTree>
    <p:extLst>
      <p:ext uri="{BB962C8B-B14F-4D97-AF65-F5344CB8AC3E}">
        <p14:creationId xmlns:p14="http://schemas.microsoft.com/office/powerpoint/2010/main" val="178730206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he-I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FF1A9B87-DA77-47ED-A00D-62E5AFC29CC2}" type="datetimeFigureOut">
              <a:rPr lang="he-IL" smtClean="0"/>
              <a:t>כ"ח/אדר/תשע"ז</a:t>
            </a:fld>
            <a:endParaRPr lang="he-IL"/>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he-I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r>
              <a:rPr lang="en-US"/>
              <a:t>L. Tabansky | Tel Aviv University</a:t>
            </a:r>
            <a:endParaRPr lang="he-I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1F669F56-C8AB-4425-8B50-52223FAB2CD7}" type="slidenum">
              <a:rPr lang="he-IL" smtClean="0"/>
              <a:t>‹#›</a:t>
            </a:fld>
            <a:endParaRPr lang="he-IL"/>
          </a:p>
        </p:txBody>
      </p:sp>
    </p:spTree>
    <p:extLst>
      <p:ext uri="{BB962C8B-B14F-4D97-AF65-F5344CB8AC3E}">
        <p14:creationId xmlns:p14="http://schemas.microsoft.com/office/powerpoint/2010/main" val="890544116"/>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kremlin.ru/events/president/news/10408"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en-US" baseline="0" dirty="0"/>
              <a:t>What’s the main threat?</a:t>
            </a:r>
          </a:p>
          <a:p>
            <a:pPr algn="l" rtl="0"/>
            <a:r>
              <a:rPr lang="en-US" baseline="0" dirty="0"/>
              <a:t>The WEST that wants to bring Russia down.</a:t>
            </a:r>
          </a:p>
          <a:p>
            <a:pPr algn="l" rtl="0"/>
            <a:r>
              <a:rPr lang="en-US" baseline="0" dirty="0"/>
              <a:t>This is a recurring pattern:</a:t>
            </a:r>
          </a:p>
          <a:p>
            <a:pPr algn="l" rtl="0"/>
            <a:r>
              <a:rPr lang="en-US" baseline="0" dirty="0"/>
              <a:t>Napoleon 1812</a:t>
            </a:r>
          </a:p>
          <a:p>
            <a:pPr algn="l" rtl="0"/>
            <a:r>
              <a:rPr lang="en-US" baseline="0" dirty="0"/>
              <a:t>Marxism – Communism early XX</a:t>
            </a:r>
          </a:p>
          <a:p>
            <a:pPr algn="l" rtl="0"/>
            <a:r>
              <a:rPr lang="en-US" baseline="0" dirty="0"/>
              <a:t>Hitler – V O V</a:t>
            </a:r>
          </a:p>
          <a:p>
            <a:pPr algn="l" rtl="0"/>
            <a:r>
              <a:rPr lang="en-US" baseline="0" dirty="0"/>
              <a:t>Britain &amp; USA during and after WWII</a:t>
            </a:r>
          </a:p>
          <a:p>
            <a:pPr algn="l" rtl="0"/>
            <a:r>
              <a:rPr lang="en-US" baseline="0" dirty="0"/>
              <a:t>Cold War</a:t>
            </a:r>
          </a:p>
          <a:p>
            <a:pPr algn="l" rtl="0"/>
            <a:r>
              <a:rPr lang="en-US" baseline="0" dirty="0"/>
              <a:t>Liberalism</a:t>
            </a:r>
          </a:p>
          <a:p>
            <a:pPr algn="l" rtl="0"/>
            <a:r>
              <a:rPr lang="en-US" baseline="0" dirty="0"/>
              <a:t>Capitalism</a:t>
            </a:r>
          </a:p>
          <a:p>
            <a:endParaRPr lang="he-IL"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5648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he-IL" baseline="0" dirty="0"/>
              <a:t>ספרות מדעית רוסית ענפה </a:t>
            </a:r>
          </a:p>
          <a:p>
            <a:pPr lvl="0" algn="r" rtl="1"/>
            <a:r>
              <a:rPr lang="he-IL" baseline="0" dirty="0"/>
              <a:t>עוסקת</a:t>
            </a:r>
          </a:p>
          <a:p>
            <a:pPr lvl="0" algn="r" rtl="1"/>
            <a:r>
              <a:rPr lang="he-IL" baseline="0" dirty="0"/>
              <a:t>בטכנולוגיה של השפעה.</a:t>
            </a:r>
          </a:p>
          <a:p>
            <a:pPr lvl="0" algn="r" rtl="1"/>
            <a:endParaRPr lang="he-IL" baseline="0" dirty="0"/>
          </a:p>
          <a:p>
            <a:pPr lvl="0" algn="r" rtl="1"/>
            <a:endParaRPr lang="he-IL" baseline="0" dirty="0"/>
          </a:p>
          <a:p>
            <a:pPr lvl="0" algn="r" rtl="1"/>
            <a:r>
              <a:rPr lang="he-IL" dirty="0"/>
              <a:t>תחת אצטלת דמוקרטיזציה</a:t>
            </a:r>
          </a:p>
          <a:p>
            <a:pPr lvl="0" algn="r" rtl="1"/>
            <a:r>
              <a:rPr lang="he-IL" dirty="0"/>
              <a:t>בעיות</a:t>
            </a:r>
            <a:r>
              <a:rPr lang="he-IL" baseline="0" dirty="0"/>
              <a:t> פנים </a:t>
            </a:r>
            <a:endParaRPr lang="en-US" baseline="0" dirty="0"/>
          </a:p>
          <a:p>
            <a:pPr lvl="0" algn="r" rtl="1"/>
            <a:r>
              <a:rPr lang="he-IL" baseline="0" dirty="0"/>
              <a:t>כלכליות חברתיות ופוליטיות </a:t>
            </a:r>
          </a:p>
          <a:p>
            <a:pPr lvl="0" algn="r" rtl="1"/>
            <a:r>
              <a:rPr lang="he-IL" baseline="0" dirty="0"/>
              <a:t>מנוצלות </a:t>
            </a:r>
          </a:p>
          <a:p>
            <a:pPr lvl="0" algn="r" rtl="1"/>
            <a:r>
              <a:rPr lang="he-IL" baseline="0" dirty="0"/>
              <a:t>כדי להפיל משטר ריבוני</a:t>
            </a:r>
          </a:p>
          <a:p>
            <a:pPr lvl="0" algn="r" rtl="1"/>
            <a:r>
              <a:rPr lang="he-IL" baseline="0" dirty="0"/>
              <a:t>ולהמליך שלטון נוח תחתיו</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13095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en-US" baseline="0" dirty="0"/>
              <a:t>This new, non-military, method has been successful: </a:t>
            </a:r>
          </a:p>
          <a:p>
            <a:pPr algn="l" rtl="0"/>
            <a:r>
              <a:rPr lang="en-US" baseline="0" dirty="0"/>
              <a:t>Russia counts 24 color revolutions since 1989.</a:t>
            </a:r>
          </a:p>
          <a:p>
            <a:pPr algn="l" rtl="0"/>
            <a:r>
              <a:rPr lang="en-US" baseline="0" dirty="0"/>
              <a:t>Decomposition of Slavic Yugoslavia</a:t>
            </a:r>
          </a:p>
          <a:p>
            <a:pPr algn="l" rtl="0"/>
            <a:r>
              <a:rPr lang="en-US" baseline="0" dirty="0"/>
              <a:t>Georgia 2003</a:t>
            </a:r>
          </a:p>
          <a:p>
            <a:pPr algn="l" rtl="0"/>
            <a:r>
              <a:rPr lang="en-US" baseline="0" dirty="0"/>
              <a:t>Ukraine 2004</a:t>
            </a:r>
          </a:p>
          <a:p>
            <a:pPr algn="l" rtl="0"/>
            <a:r>
              <a:rPr lang="en-US" baseline="0" dirty="0"/>
              <a:t>Kirgizstan 2005</a:t>
            </a:r>
          </a:p>
          <a:p>
            <a:pPr algn="l" rtl="0"/>
            <a:r>
              <a:rPr lang="en-US" baseline="0" dirty="0"/>
              <a:t>And- the ARAB SPRING.</a:t>
            </a:r>
          </a:p>
          <a:p>
            <a:pPr algn="l" rtl="0"/>
            <a:endParaRPr lang="en-US" baseline="0" dirty="0"/>
          </a:p>
          <a:p>
            <a:pPr algn="l" rtl="0"/>
            <a:endParaRPr lang="he-IL" baseline="0" dirty="0"/>
          </a:p>
          <a:p>
            <a:pPr algn="r" rtl="1"/>
            <a:endParaRPr lang="he-IL" baseline="0" dirty="0"/>
          </a:p>
          <a:p>
            <a:pPr algn="r" rtl="1"/>
            <a:r>
              <a:rPr lang="he-IL" baseline="0" dirty="0"/>
              <a:t>האליטה ברוסיה משוכנעת שהמערב יוצר ובוחש בכל "התקוממות עממית."</a:t>
            </a:r>
          </a:p>
          <a:p>
            <a:pPr algn="r" rtl="1"/>
            <a:endParaRPr lang="he-IL" baseline="0" dirty="0"/>
          </a:p>
          <a:p>
            <a:pPr marL="0" marR="0" lvl="0" indent="0" algn="r" defTabSz="914400" rtl="1" eaLnBrk="1" fontAlgn="auto" latinLnBrk="0" hangingPunct="1">
              <a:lnSpc>
                <a:spcPct val="100000"/>
              </a:lnSpc>
              <a:spcBef>
                <a:spcPts val="0"/>
              </a:spcBef>
              <a:spcAft>
                <a:spcPts val="0"/>
              </a:spcAft>
              <a:buClrTx/>
              <a:buSzTx/>
              <a:buFontTx/>
              <a:buNone/>
              <a:tabLst/>
              <a:defRPr/>
            </a:pPr>
            <a:r>
              <a:rPr lang="he-IL" baseline="0" dirty="0"/>
              <a:t>מהפכות  </a:t>
            </a:r>
            <a:r>
              <a:rPr lang="en-US" baseline="0" dirty="0"/>
              <a:t>color revolutions</a:t>
            </a:r>
            <a:r>
              <a:rPr lang="he-IL" baseline="0" dirty="0"/>
              <a:t> </a:t>
            </a:r>
          </a:p>
          <a:p>
            <a:pPr algn="r" rtl="1"/>
            <a:endParaRPr lang="he-IL" baseline="0" dirty="0"/>
          </a:p>
          <a:p>
            <a:pPr algn="r" rtl="1"/>
            <a:r>
              <a:rPr lang="he-IL" baseline="0" dirty="0"/>
              <a:t>כמו וגיאורגיה</a:t>
            </a:r>
            <a:r>
              <a:rPr lang="en-US" baseline="0" dirty="0"/>
              <a:t> </a:t>
            </a:r>
            <a:r>
              <a:rPr lang="he-IL" baseline="0" dirty="0"/>
              <a:t>2003</a:t>
            </a:r>
            <a:r>
              <a:rPr lang="en-US" baseline="0" dirty="0"/>
              <a:t> </a:t>
            </a:r>
          </a:p>
          <a:p>
            <a:pPr algn="r" rtl="1"/>
            <a:r>
              <a:rPr lang="he-IL" baseline="0" dirty="0"/>
              <a:t>אוקראינה</a:t>
            </a:r>
            <a:r>
              <a:rPr lang="en-US" baseline="0" dirty="0"/>
              <a:t> 2004 </a:t>
            </a:r>
            <a:endParaRPr lang="he-IL" baseline="0" dirty="0"/>
          </a:p>
          <a:p>
            <a:pPr algn="r" rtl="1"/>
            <a:r>
              <a:rPr lang="he-IL" baseline="0" dirty="0"/>
              <a:t>לא קוראות מעצמן</a:t>
            </a:r>
          </a:p>
          <a:p>
            <a:pPr algn="r" rtl="1"/>
            <a:endParaRPr lang="he-IL" dirty="0"/>
          </a:p>
          <a:p>
            <a:pPr algn="r" rtl="1"/>
            <a:endParaRPr lang="he-IL" dirty="0"/>
          </a:p>
          <a:p>
            <a:pPr algn="r" rtl="1"/>
            <a:endParaRPr lang="en-US" dirty="0"/>
          </a:p>
          <a:p>
            <a:pPr algn="r" rtl="1"/>
            <a:r>
              <a:rPr lang="he-IL" strike="sngStrike" baseline="0" dirty="0"/>
              <a:t>הסובייטיים  אימצו לאורך כל השלטון</a:t>
            </a:r>
          </a:p>
          <a:p>
            <a:pPr algn="r" rtl="1"/>
            <a:r>
              <a:rPr lang="en-US" strike="sngStrike" baseline="0" dirty="0"/>
              <a:t>Active measures</a:t>
            </a:r>
          </a:p>
          <a:p>
            <a:pPr algn="r" rtl="1"/>
            <a:r>
              <a:rPr lang="he-IL" strike="sngStrike" baseline="0" dirty="0"/>
              <a:t>מבצעי השפעה.</a:t>
            </a:r>
          </a:p>
          <a:p>
            <a:pPr algn="r" rtl="1"/>
            <a:r>
              <a:rPr lang="he-IL" strike="sngStrike" baseline="0" dirty="0"/>
              <a:t>זה לא חדש.</a:t>
            </a:r>
          </a:p>
          <a:p>
            <a:pPr algn="r" rtl="1"/>
            <a:r>
              <a:rPr lang="he-IL" strike="sngStrike" baseline="0" dirty="0"/>
              <a:t>אבל זה הרבה יותר מאינרציה –מזה עשרות שנים</a:t>
            </a:r>
          </a:p>
          <a:p>
            <a:pPr algn="r" rtl="1"/>
            <a:endParaRPr lang="en-US" dirty="0"/>
          </a:p>
        </p:txBody>
      </p:sp>
      <p:sp>
        <p:nvSpPr>
          <p:cNvPr id="4" name="Slide Number Placeholder 3"/>
          <p:cNvSpPr>
            <a:spLocks noGrp="1"/>
          </p:cNvSpPr>
          <p:nvPr>
            <p:ph type="sldNum" sz="quarter" idx="10"/>
          </p:nvPr>
        </p:nvSpPr>
        <p:spPr/>
        <p:txBody>
          <a:bodyPr/>
          <a:lstStyle/>
          <a:p>
            <a:pPr marL="0" marR="0" lvl="0" indent="0" algn="r" defTabSz="933237"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3237"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1198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en-US" baseline="0" dirty="0"/>
              <a:t>And- the ARAB SPRING.</a:t>
            </a:r>
          </a:p>
        </p:txBody>
      </p:sp>
      <p:sp>
        <p:nvSpPr>
          <p:cNvPr id="4" name="Slide Number Placeholder 3"/>
          <p:cNvSpPr>
            <a:spLocks noGrp="1"/>
          </p:cNvSpPr>
          <p:nvPr>
            <p:ph type="sldNum" sz="quarter" idx="10"/>
          </p:nvPr>
        </p:nvSpPr>
        <p:spPr/>
        <p:txBody>
          <a:bodyPr/>
          <a:lstStyle/>
          <a:p>
            <a:pPr marL="0" marR="0" lvl="0" indent="0" algn="r" defTabSz="933237"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3237"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4138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r" rtl="1"/>
            <a:r>
              <a:rPr lang="he-IL" dirty="0"/>
              <a:t>בשביל רוסיה - זה איום הייחוס העיקרי.</a:t>
            </a:r>
          </a:p>
          <a:p>
            <a:pPr lvl="0" algn="r" rtl="1"/>
            <a:r>
              <a:rPr lang="he-IL" dirty="0"/>
              <a:t>פברואר</a:t>
            </a:r>
            <a:r>
              <a:rPr lang="he-IL" baseline="0" dirty="0"/>
              <a:t> 2011</a:t>
            </a:r>
          </a:p>
          <a:p>
            <a:pPr lvl="0" algn="r" rtl="1"/>
            <a:r>
              <a:rPr lang="he-IL" baseline="0" dirty="0"/>
              <a:t>שיא האביב הערבי </a:t>
            </a:r>
          </a:p>
          <a:p>
            <a:pPr lvl="0" algn="r" rtl="1"/>
            <a:r>
              <a:rPr lang="he-IL" baseline="0" dirty="0"/>
              <a:t>הנשיא </a:t>
            </a:r>
            <a:r>
              <a:rPr lang="he-IL" baseline="0" dirty="0" err="1"/>
              <a:t>מדבדב</a:t>
            </a:r>
            <a:r>
              <a:rPr lang="he-IL" baseline="0" dirty="0"/>
              <a:t> אומר: הם הכינו תרחיש כזה בשבילנו </a:t>
            </a:r>
          </a:p>
          <a:p>
            <a:pPr lvl="0" algn="r" rtl="1"/>
            <a:r>
              <a:rPr lang="he-IL" baseline="0" dirty="0"/>
              <a:t>והם בוודאי ינסו להוציא אותו לפועל.</a:t>
            </a:r>
          </a:p>
          <a:p>
            <a:pPr lvl="0"/>
            <a:endParaRPr lang="en-US" dirty="0"/>
          </a:p>
          <a:p>
            <a:pPr lvl="0"/>
            <a:r>
              <a:rPr lang="en-US" dirty="0"/>
              <a:t>“</a:t>
            </a:r>
          </a:p>
          <a:p>
            <a:r>
              <a:rPr lang="ru-RU" dirty="0"/>
              <a:t>Посмотрите на ситуацию, которая сложилась на Ближнем Востоке и в арабском мире. Она тяжелейшая. Предстоят очень большие трудности. В ряде случаев речь может пойти о дезинтеграции больших густонаселённых государств, об их распаде на мелкие осколки. А государства эти очень непростые. Вполне вероятно, что произойдут сложные события, включая приход фанатиков к власти. Это будет означать пожары на десятилетия и дальнейшее распространение экстремизма.</a:t>
            </a:r>
          </a:p>
          <a:p>
            <a:r>
              <a:rPr lang="ru-RU" dirty="0"/>
              <a:t>Надо смотреть правде в глаза. Такой сценарий они раньше готовили для нас, а сейчас они тем более будут пытаться его осуществлять. В любом случае этот сценарий не пройдёт. Но всё происходящее там будет оказывать прямое воздействие на нашу ситуацию, причём речь идёт о достаточно длительной перспективе, речь идёт о перспективе десятилетий.</a:t>
            </a:r>
            <a:r>
              <a:rPr lang="en-US" dirty="0"/>
              <a:t>”</a:t>
            </a:r>
            <a:endParaRPr lang="ru-RU" dirty="0"/>
          </a:p>
          <a:p>
            <a:pPr lvl="0"/>
            <a:r>
              <a:rPr lang="en-US" dirty="0">
                <a:hlinkClick r:id="rId3"/>
              </a:rPr>
              <a:t>http://www.kremlin.ru/events/president/news/10408</a:t>
            </a:r>
            <a:r>
              <a:rPr lang="en-US" dirty="0"/>
              <a:t> </a:t>
            </a:r>
          </a:p>
          <a:p>
            <a:pPr lvl="0"/>
            <a:endParaRPr lang="en-US" dirty="0"/>
          </a:p>
          <a:p>
            <a:pPr defTabSz="933237">
              <a:defRPr/>
            </a:pPr>
            <a:endParaRPr lang="en-US" dirty="0"/>
          </a:p>
          <a:p>
            <a:pPr defTabSz="933237">
              <a:defRPr/>
            </a:pPr>
            <a:endParaRPr lang="en-US" dirty="0"/>
          </a:p>
          <a:p>
            <a:pPr defTabSz="933237">
              <a:defRPr/>
            </a:pPr>
            <a:endParaRPr lang="en-US" dirty="0"/>
          </a:p>
          <a:p>
            <a:pPr defTabSz="933237">
              <a:defRPr/>
            </a:pPr>
            <a:endParaRPr lang="en-US" dirty="0"/>
          </a:p>
          <a:p>
            <a:pPr defTabSz="933237">
              <a:defRPr/>
            </a:pPr>
            <a:r>
              <a:rPr lang="ru-RU" dirty="0"/>
              <a:t>«Под предлогом демократизации внутренние социально-экономические и политические проблемы используются, чтобы сменить неугодные правительства на контролируемые извне режимы</a:t>
            </a:r>
            <a:endParaRPr lang="en-US" dirty="0"/>
          </a:p>
          <a:p>
            <a:endParaRPr lang="en-US" dirty="0"/>
          </a:p>
          <a:p>
            <a:pPr defTabSz="933237">
              <a:defRPr/>
            </a:pPr>
            <a:r>
              <a:rPr lang="en-US" dirty="0"/>
              <a:t>U.S. State Dept. &amp; CIA - the most blatant agencies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1359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he-IL" dirty="0"/>
              <a:t>לא עברה</a:t>
            </a:r>
            <a:r>
              <a:rPr lang="he-IL" baseline="0" dirty="0"/>
              <a:t> אפילו שנה.</a:t>
            </a:r>
          </a:p>
          <a:p>
            <a:pPr algn="r" rtl="1"/>
            <a:r>
              <a:rPr lang="he-IL" dirty="0"/>
              <a:t>בסוף 2011</a:t>
            </a:r>
          </a:p>
          <a:p>
            <a:pPr algn="r" rtl="1"/>
            <a:r>
              <a:rPr lang="he-IL" dirty="0"/>
              <a:t>אחרי הבחירות לדומה</a:t>
            </a:r>
          </a:p>
          <a:p>
            <a:pPr algn="r" defTabSz="933237" rtl="1">
              <a:defRPr/>
            </a:pPr>
            <a:r>
              <a:rPr lang="he-IL" dirty="0"/>
              <a:t>ולקראת</a:t>
            </a:r>
            <a:r>
              <a:rPr lang="he-IL" baseline="0" dirty="0"/>
              <a:t> הבחירות של פוטין</a:t>
            </a:r>
          </a:p>
          <a:p>
            <a:pPr algn="r" rtl="1"/>
            <a:r>
              <a:rPr lang="he-IL" dirty="0"/>
              <a:t>מתפתחות הפגנות מחאה גדולות</a:t>
            </a:r>
          </a:p>
          <a:p>
            <a:pPr algn="r" rtl="1"/>
            <a:endParaRPr lang="he-IL" dirty="0"/>
          </a:p>
          <a:p>
            <a:pPr algn="r" rtl="1"/>
            <a:r>
              <a:rPr lang="he-IL" baseline="0" dirty="0"/>
              <a:t>השלטון שולט באמצעי התקשורת כבר שנים, </a:t>
            </a:r>
          </a:p>
          <a:p>
            <a:pPr algn="r" rtl="1"/>
            <a:r>
              <a:rPr lang="he-IL" baseline="0" dirty="0"/>
              <a:t>השלטון פוגע במתנגדים פוליטיים </a:t>
            </a:r>
          </a:p>
          <a:p>
            <a:pPr algn="r" rtl="1"/>
            <a:r>
              <a:rPr lang="he-IL" baseline="0" dirty="0"/>
              <a:t>המצב הכלכלי ממשיך להשתפר</a:t>
            </a:r>
            <a:r>
              <a:rPr lang="he-IL" dirty="0"/>
              <a:t> .</a:t>
            </a:r>
          </a:p>
          <a:p>
            <a:pPr algn="r" rtl="1"/>
            <a:r>
              <a:rPr lang="he-IL" dirty="0"/>
              <a:t>למרות</a:t>
            </a:r>
            <a:r>
              <a:rPr lang="he-IL" baseline="0" dirty="0"/>
              <a:t> </a:t>
            </a:r>
            <a:r>
              <a:rPr lang="he-IL" baseline="0" dirty="0" err="1"/>
              <a:t>הכל</a:t>
            </a:r>
            <a:r>
              <a:rPr lang="he-IL" baseline="0" dirty="0"/>
              <a:t> -</a:t>
            </a:r>
            <a:r>
              <a:rPr lang="he-IL" dirty="0"/>
              <a:t> המחאה</a:t>
            </a:r>
            <a:r>
              <a:rPr lang="he-IL" baseline="0" dirty="0"/>
              <a:t> פרצה.</a:t>
            </a:r>
            <a:endParaRPr lang="he-IL" dirty="0"/>
          </a:p>
          <a:p>
            <a:pPr algn="r" rtl="1"/>
            <a:r>
              <a:rPr lang="he-IL" baseline="0" dirty="0"/>
              <a:t>אלפים מבני מעמד בינוני גבוה  יוצאים להפגין.</a:t>
            </a:r>
          </a:p>
          <a:p>
            <a:pPr algn="r" rtl="1"/>
            <a:r>
              <a:rPr lang="he-IL" baseline="0" dirty="0"/>
              <a:t>להפגין בערים רבות ברוסיה</a:t>
            </a:r>
          </a:p>
          <a:p>
            <a:pPr algn="r" rtl="1"/>
            <a:r>
              <a:rPr lang="he-IL" baseline="0" dirty="0"/>
              <a:t> להפגין מדי </a:t>
            </a:r>
            <a:r>
              <a:rPr lang="he-IL" baseline="0" dirty="0" err="1"/>
              <a:t>סופ"ש</a:t>
            </a:r>
            <a:r>
              <a:rPr lang="he-IL" baseline="0" dirty="0"/>
              <a:t> </a:t>
            </a:r>
          </a:p>
          <a:p>
            <a:pPr algn="r" rtl="1"/>
            <a:endParaRPr lang="he-IL"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2224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33237" rtl="1" eaLnBrk="1" fontAlgn="auto" latinLnBrk="0" hangingPunct="1">
              <a:lnSpc>
                <a:spcPct val="100000"/>
              </a:lnSpc>
              <a:spcBef>
                <a:spcPts val="0"/>
              </a:spcBef>
              <a:spcAft>
                <a:spcPts val="0"/>
              </a:spcAft>
              <a:buClrTx/>
              <a:buSzTx/>
              <a:buFontTx/>
              <a:buNone/>
              <a:tabLst/>
              <a:defRPr/>
            </a:pPr>
            <a:r>
              <a:rPr lang="he-IL" dirty="0"/>
              <a:t>אבל השלטון התגבר על המחאה.</a:t>
            </a:r>
            <a:endParaRPr lang="en-US" dirty="0"/>
          </a:p>
          <a:p>
            <a:pPr algn="r" defTabSz="933237" rtl="1">
              <a:defRPr/>
            </a:pPr>
            <a:r>
              <a:rPr lang="he-IL" baseline="0" dirty="0"/>
              <a:t>מבחינת האליטה – זה ניצחון עצום!</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2682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3237" rtl="1">
              <a:defRPr/>
            </a:pPr>
            <a:r>
              <a:rPr lang="he-IL" baseline="0" dirty="0"/>
              <a:t>רוסיה בטוחה שפיצחה את המנגנון החדש של המלחמה:</a:t>
            </a:r>
          </a:p>
          <a:p>
            <a:pPr algn="r" defTabSz="933237" rtl="1">
              <a:defRPr/>
            </a:pPr>
            <a:r>
              <a:rPr lang="he-IL" baseline="0" dirty="0"/>
              <a:t>הבינו את האיום</a:t>
            </a:r>
          </a:p>
          <a:p>
            <a:pPr algn="r" defTabSz="933237" rtl="1">
              <a:defRPr/>
            </a:pPr>
            <a:r>
              <a:rPr lang="he-IL" baseline="0" dirty="0"/>
              <a:t>את דרכי הפעולה</a:t>
            </a:r>
          </a:p>
          <a:p>
            <a:pPr algn="r" defTabSz="933237" rtl="1">
              <a:defRPr/>
            </a:pPr>
            <a:r>
              <a:rPr lang="he-IL" baseline="0" dirty="0"/>
              <a:t>התכוננו</a:t>
            </a:r>
          </a:p>
          <a:p>
            <a:pPr algn="r" defTabSz="933237" rtl="1">
              <a:defRPr/>
            </a:pPr>
            <a:r>
              <a:rPr lang="he-IL" baseline="0" dirty="0"/>
              <a:t>וניצחו – מול כל המערב!</a:t>
            </a:r>
          </a:p>
          <a:p>
            <a:pPr algn="r" rtl="1"/>
            <a:endParaRPr lang="he-IL" baseline="0" dirty="0"/>
          </a:p>
          <a:p>
            <a:pPr algn="r" defTabSz="933237" rtl="1">
              <a:defRPr/>
            </a:pPr>
            <a:r>
              <a:rPr lang="he-IL" baseline="0" dirty="0"/>
              <a:t>זה הרקע לפרסום הגלוי של דוקטרינת </a:t>
            </a:r>
            <a:r>
              <a:rPr lang="he-IL" baseline="0" dirty="0" err="1"/>
              <a:t>גרסימוב</a:t>
            </a:r>
            <a:r>
              <a:rPr lang="he-IL" baseline="0" dirty="0"/>
              <a:t>.</a:t>
            </a:r>
          </a:p>
          <a:p>
            <a:pPr algn="r" defTabSz="933237" rtl="1">
              <a:defRPr/>
            </a:pPr>
            <a:endParaRPr lang="he-IL" baseline="0" dirty="0"/>
          </a:p>
          <a:p>
            <a:pPr algn="r" rtl="1"/>
            <a:endParaRPr lang="he-IL" baseline="0" dirty="0"/>
          </a:p>
          <a:p>
            <a:pPr algn="r" rtl="1"/>
            <a:r>
              <a:rPr lang="en-US" baseline="0" dirty="0"/>
              <a:t>Russia Finally understands the mechanism – and gains confidence </a:t>
            </a:r>
          </a:p>
          <a:p>
            <a:pPr algn="r" rtl="1"/>
            <a:endParaRPr lang="en-US" baseline="0" dirty="0"/>
          </a:p>
          <a:p>
            <a:pPr algn="r" rtl="1"/>
            <a:r>
              <a:rPr lang="en-US" dirty="0"/>
              <a:t>Information warfare is central to Russia’s understanding of modern geopolitics. According</a:t>
            </a:r>
          </a:p>
          <a:p>
            <a:pPr algn="r" rtl="1"/>
            <a:r>
              <a:rPr lang="en-US" dirty="0"/>
              <a:t>to the Russian military doctrine, approved in December 2014, the key characteristics of</a:t>
            </a:r>
          </a:p>
          <a:p>
            <a:pPr algn="r" rtl="1"/>
            <a:r>
              <a:rPr lang="en-US" dirty="0"/>
              <a:t>modern conflicts are military force; information, political and economic measures; the use</a:t>
            </a:r>
          </a:p>
          <a:p>
            <a:pPr algn="r" rtl="1"/>
            <a:r>
              <a:rPr lang="en-US" dirty="0"/>
              <a:t>of the “protest potential” of the local population; and the use of special forces</a:t>
            </a:r>
          </a:p>
          <a:p>
            <a:endParaRPr lang="en-US" dirty="0"/>
          </a:p>
        </p:txBody>
      </p:sp>
      <p:sp>
        <p:nvSpPr>
          <p:cNvPr id="4" name="Slide Number Placeholder 3"/>
          <p:cNvSpPr>
            <a:spLocks noGrp="1"/>
          </p:cNvSpPr>
          <p:nvPr>
            <p:ph type="sldNum" sz="quarter" idx="10"/>
          </p:nvPr>
        </p:nvSpPr>
        <p:spPr/>
        <p:txBody>
          <a:bodyPr/>
          <a:lstStyle/>
          <a:p>
            <a:pPr marL="0" marR="0" lvl="0" indent="0" algn="r" defTabSz="933237"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3237"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0381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t>Over many years Russia developed</a:t>
            </a:r>
            <a:r>
              <a:rPr lang="en-US" b="0" i="0" baseline="0" dirty="0"/>
              <a:t> a mature strategy to counter </a:t>
            </a:r>
            <a:r>
              <a:rPr lang="en-US" b="0" i="0" dirty="0"/>
              <a:t>Western influence.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pPr lvl="0" rtl="0"/>
            <a:r>
              <a:rPr lang="en-US" dirty="0">
                <a:solidFill>
                  <a:srgbClr val="2958B1"/>
                </a:solidFill>
              </a:rPr>
              <a:t>First it must defend: Shape public opinion at home, and prevent Western influence</a:t>
            </a:r>
          </a:p>
          <a:p>
            <a:pPr defTabSz="933237">
              <a:defRPr/>
            </a:pPr>
            <a:endParaRPr lang="en-US" dirty="0"/>
          </a:p>
          <a:p>
            <a:pPr lvl="0" algn="just" rtl="1"/>
            <a:r>
              <a:rPr lang="he-IL" dirty="0"/>
              <a:t> </a:t>
            </a:r>
            <a:endParaRPr lang="he-IL" b="0" i="0" dirty="0"/>
          </a:p>
          <a:p>
            <a:pPr algn="r" defTabSz="933237" rtl="1">
              <a:defRPr/>
            </a:pPr>
            <a:r>
              <a:rPr lang="en-US" b="0" i="0" dirty="0"/>
              <a:t>As</a:t>
            </a:r>
            <a:r>
              <a:rPr lang="en-US" b="0" i="0" baseline="0" dirty="0"/>
              <a:t> any good </a:t>
            </a:r>
            <a:r>
              <a:rPr lang="en-US" b="0" i="0" baseline="0" dirty="0" err="1"/>
              <a:t>defence</a:t>
            </a:r>
            <a:r>
              <a:rPr lang="en-US" b="0" i="0" baseline="0" dirty="0"/>
              <a:t>, it combines “resilience” at home</a:t>
            </a:r>
          </a:p>
          <a:p>
            <a:pPr algn="r" defTabSz="933237" rtl="1">
              <a:defRPr/>
            </a:pPr>
            <a:r>
              <a:rPr lang="en-US" b="0" i="0" baseline="0" dirty="0"/>
              <a:t>And</a:t>
            </a:r>
          </a:p>
          <a:p>
            <a:pPr algn="r" defTabSz="933237" rtl="1">
              <a:defRPr/>
            </a:pPr>
            <a:r>
              <a:rPr lang="en-US" b="0" i="0" baseline="0" dirty="0"/>
              <a:t>Offensive tactics</a:t>
            </a:r>
            <a:endParaRPr lang="he-IL" b="0" i="0" baseline="0" dirty="0"/>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33237"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3237"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0771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 may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6075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a:t>
            </a:r>
          </a:p>
          <a:p>
            <a:r>
              <a:rPr lang="en-US" dirty="0"/>
              <a:t>In Russia, Germany</a:t>
            </a:r>
            <a:r>
              <a:rPr lang="en-US" baseline="0" dirty="0"/>
              <a:t> is the </a:t>
            </a:r>
            <a:r>
              <a:rPr lang="en-US" baseline="0" dirty="0" err="1"/>
              <a:t>acrh</a:t>
            </a:r>
            <a:r>
              <a:rPr lang="en-US" baseline="0" dirty="0"/>
              <a:t>-enemy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045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Russian culture, morals and ethics are superior to liberalism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liberal political opposition in Russia is branded not just as betrayers, but sexual perverts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lvl="0"/>
            <a:r>
              <a:rPr lang="en-US" dirty="0"/>
              <a:t>Russia:</a:t>
            </a:r>
            <a:br>
              <a:rPr lang="en-US" dirty="0"/>
            </a:br>
            <a:r>
              <a:rPr lang="en-US" dirty="0"/>
              <a:t> is the real, authentic, Christian Europe</a:t>
            </a:r>
          </a:p>
          <a:p>
            <a:pPr lvl="0"/>
            <a:r>
              <a:rPr lang="en-US" dirty="0"/>
              <a:t>Russia: is loyal to compatriots</a:t>
            </a:r>
          </a:p>
          <a:p>
            <a:pPr lvl="0"/>
            <a:endParaRPr lang="en-US" dirty="0"/>
          </a:p>
          <a:p>
            <a:pPr lvl="0" rtl="0"/>
            <a:r>
              <a:rPr lang="en-US" dirty="0"/>
              <a:t>Same-sex marriage:  alongside </a:t>
            </a:r>
            <a:r>
              <a:rPr lang="en-US" dirty="0" err="1"/>
              <a:t>zoophilia</a:t>
            </a:r>
            <a:r>
              <a:rPr lang="en-US" dirty="0"/>
              <a:t>, </a:t>
            </a:r>
            <a:r>
              <a:rPr lang="en-US" dirty="0" err="1"/>
              <a:t>paedophilia</a:t>
            </a:r>
            <a:endParaRPr lang="en-US" dirty="0"/>
          </a:p>
          <a:p>
            <a:pPr lvl="0" rtl="0"/>
            <a:r>
              <a:rPr lang="en-US" dirty="0"/>
              <a:t>Migrants:</a:t>
            </a:r>
            <a:br>
              <a:rPr lang="en-US" dirty="0"/>
            </a:br>
            <a:r>
              <a:rPr lang="en-US" dirty="0"/>
              <a:t>Islamic civilization conquers liberal decadent Europe</a:t>
            </a:r>
          </a:p>
          <a:p>
            <a:pPr lvl="0"/>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0469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8758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 again</a:t>
            </a:r>
            <a:r>
              <a:rPr lang="en-US" baseline="0" dirty="0"/>
              <a:t> – context is essential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Russia: protects</a:t>
            </a:r>
            <a:r>
              <a:rPr lang="en-US" baseline="0" dirty="0"/>
              <a:t> </a:t>
            </a:r>
            <a:r>
              <a:rPr lang="en-US" dirty="0"/>
              <a:t>compatriots.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Hence its</a:t>
            </a:r>
            <a:r>
              <a:rPr lang="en-US" baseline="0" dirty="0"/>
              <a:t> action in East Ukraine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And now in Syria: so that terrorism does not </a:t>
            </a:r>
            <a:r>
              <a:rPr lang="en-US" baseline="0" dirty="0" err="1"/>
              <a:t>spead</a:t>
            </a:r>
            <a:r>
              <a:rPr lang="en-US" baseline="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Russian culture, morals and ethics are superior to liberalism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liberal political opposition in Russia is branded not just as betrayers, but sexual perverts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lvl="0"/>
            <a:r>
              <a:rPr lang="en-US" dirty="0"/>
              <a:t>Russia:</a:t>
            </a:r>
            <a:br>
              <a:rPr lang="en-US" dirty="0"/>
            </a:br>
            <a:r>
              <a:rPr lang="en-US" dirty="0"/>
              <a:t> is the real, authentic, Christian Europe</a:t>
            </a:r>
          </a:p>
          <a:p>
            <a:pPr lvl="0"/>
            <a:endParaRPr lang="en-US" dirty="0"/>
          </a:p>
          <a:p>
            <a:pPr lvl="0" rtl="0"/>
            <a:r>
              <a:rPr lang="en-US" dirty="0"/>
              <a:t>Same-sex marriage:  alongside </a:t>
            </a:r>
            <a:r>
              <a:rPr lang="en-US" dirty="0" err="1"/>
              <a:t>zoophilia</a:t>
            </a:r>
            <a:r>
              <a:rPr lang="en-US" dirty="0"/>
              <a:t>, </a:t>
            </a:r>
            <a:r>
              <a:rPr lang="en-US" dirty="0" err="1"/>
              <a:t>paedophilia</a:t>
            </a:r>
            <a:endParaRPr lang="en-US" dirty="0"/>
          </a:p>
          <a:p>
            <a:pPr lvl="0" rtl="0"/>
            <a:r>
              <a:rPr lang="en-US" dirty="0"/>
              <a:t>Migrants:</a:t>
            </a:r>
            <a:br>
              <a:rPr lang="en-US" dirty="0"/>
            </a:br>
            <a:r>
              <a:rPr lang="en-US" dirty="0"/>
              <a:t>Islamic civilization conquers liberal decadent Europe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99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3828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Shape Western</a:t>
            </a:r>
          </a:p>
          <a:p>
            <a:pPr lvl="0"/>
            <a:r>
              <a:rPr lang="en-US" dirty="0"/>
              <a:t>public opinion </a:t>
            </a:r>
            <a:r>
              <a:rPr lang="en-US" dirty="0">
                <a:sym typeface="Wingdings" panose="05000000000000000000" pitchFamily="2" charset="2"/>
              </a:rPr>
              <a:t> </a:t>
            </a:r>
            <a:r>
              <a:rPr lang="en-US" dirty="0"/>
              <a:t>policy</a:t>
            </a:r>
          </a:p>
          <a:p>
            <a:endParaRPr lang="en-US" dirty="0"/>
          </a:p>
          <a:p>
            <a:r>
              <a:rPr lang="en-US" dirty="0"/>
              <a:t>Russia-friendly leaders were elected in</a:t>
            </a:r>
            <a:br>
              <a:rPr lang="en-US" dirty="0"/>
            </a:br>
            <a:r>
              <a:rPr lang="en-US" dirty="0"/>
              <a:t>Georgia, Estonia, Bulgaria and Moldova</a:t>
            </a:r>
          </a:p>
        </p:txBody>
      </p:sp>
      <p:sp>
        <p:nvSpPr>
          <p:cNvPr id="4" name="Slide Number Placeholder 3"/>
          <p:cNvSpPr>
            <a:spLocks noGrp="1"/>
          </p:cNvSpPr>
          <p:nvPr>
            <p:ph type="sldNum" sz="quarter" idx="10"/>
          </p:nvPr>
        </p:nvSpPr>
        <p:spPr/>
        <p:txBody>
          <a:bodyPr/>
          <a:lstStyle/>
          <a:p>
            <a:pPr marL="0" marR="0" lvl="0" indent="0" algn="r" defTabSz="933237"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3237"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8574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rtl="1"/>
            <a:endParaRPr lang="he-IL" dirty="0"/>
          </a:p>
          <a:p>
            <a:pPr lvl="0" algn="just" rtl="1"/>
            <a:r>
              <a:rPr lang="he-IL" dirty="0"/>
              <a:t>ברלין</a:t>
            </a:r>
          </a:p>
          <a:p>
            <a:pPr lvl="0" algn="just" rtl="1"/>
            <a:r>
              <a:rPr lang="he-IL" dirty="0"/>
              <a:t>ינואר 2016</a:t>
            </a:r>
          </a:p>
          <a:p>
            <a:pPr lvl="0" algn="just" rtl="1"/>
            <a:r>
              <a:rPr lang="he-IL" dirty="0"/>
              <a:t>ילדה בת 13</a:t>
            </a:r>
          </a:p>
          <a:p>
            <a:pPr lvl="0" algn="just" rtl="1"/>
            <a:r>
              <a:rPr lang="he-IL" dirty="0"/>
              <a:t> יצאה בוקר אחד  בבוקר לבי"ס</a:t>
            </a:r>
          </a:p>
          <a:p>
            <a:pPr algn="r" rtl="1"/>
            <a:r>
              <a:rPr lang="he-IL" dirty="0"/>
              <a:t>ונעלמה.</a:t>
            </a:r>
          </a:p>
          <a:p>
            <a:pPr algn="r" rtl="1"/>
            <a:r>
              <a:rPr lang="he-IL" dirty="0"/>
              <a:t>שמה , ליזה </a:t>
            </a:r>
            <a:r>
              <a:rPr lang="he-IL" dirty="0" err="1"/>
              <a:t>פיסנקו</a:t>
            </a:r>
            <a:r>
              <a:rPr lang="he-IL" dirty="0"/>
              <a:t>. (1 מקהילת</a:t>
            </a:r>
            <a:r>
              <a:rPr lang="en-US" dirty="0"/>
              <a:t> </a:t>
            </a:r>
            <a:r>
              <a:rPr lang="en-US" dirty="0" err="1"/>
              <a:t>Deutschlandrussen</a:t>
            </a:r>
            <a:r>
              <a:rPr lang="en-US" dirty="0"/>
              <a:t> </a:t>
            </a:r>
            <a:r>
              <a:rPr lang="he-IL" baseline="0" dirty="0"/>
              <a:t> דוברי רוסית שמונה 2 וחצי מיליון</a:t>
            </a:r>
            <a:r>
              <a:rPr lang="he-IL" dirty="0"/>
              <a:t>)</a:t>
            </a:r>
            <a:endParaRPr lang="en-US" dirty="0"/>
          </a:p>
          <a:p>
            <a:pPr lvl="0" algn="just" rtl="1"/>
            <a:r>
              <a:rPr lang="he-IL" dirty="0"/>
              <a:t>כולם מחפשים אותה.</a:t>
            </a:r>
          </a:p>
          <a:p>
            <a:pPr lvl="0" algn="just" rtl="1"/>
            <a:r>
              <a:rPr lang="he-IL" dirty="0" err="1"/>
              <a:t>פייסבוק</a:t>
            </a:r>
            <a:r>
              <a:rPr lang="he-IL" dirty="0"/>
              <a:t>, כמו תמיד בימינו, היא זירת התרחשות זמן אמת.</a:t>
            </a:r>
          </a:p>
          <a:p>
            <a:pPr lvl="0" algn="just" rtl="1"/>
            <a:endParaRPr lang="he-IL" b="1" dirty="0"/>
          </a:p>
          <a:p>
            <a:pPr lvl="0" algn="just" rtl="0"/>
            <a:endParaRPr lang="he-IL" dirty="0"/>
          </a:p>
          <a:p>
            <a:pPr lvl="0" algn="just" rtl="0"/>
            <a:endParaRPr lang="he-IL" dirty="0"/>
          </a:p>
          <a:p>
            <a:pPr lvl="0" algn="just" rtl="0"/>
            <a:r>
              <a:rPr lang="en-US" dirty="0"/>
              <a:t>Lisa F., a 13-year -old girl from Berlin </a:t>
            </a:r>
            <a:r>
              <a:rPr lang="en-US" dirty="0" err="1"/>
              <a:t>Marzahn</a:t>
            </a:r>
            <a:r>
              <a:rPr lang="en-US" dirty="0"/>
              <a:t>, left one January 2016 morning for school.</a:t>
            </a:r>
          </a:p>
          <a:p>
            <a:pPr lvl="0" algn="just" rtl="0"/>
            <a:r>
              <a:rPr lang="en-US" dirty="0"/>
              <a:t>But she did not return from school.</a:t>
            </a:r>
          </a:p>
          <a:p>
            <a:pPr lvl="0" algn="just"/>
            <a:r>
              <a:rPr lang="en-US" dirty="0"/>
              <a:t>Naturally - concerns and rumors flourish.</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4381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3237" rtl="1">
              <a:defRPr/>
            </a:pPr>
            <a:r>
              <a:rPr lang="he-IL" b="1" dirty="0"/>
              <a:t>אחרי 30 שעות ליזה חוזרת הביתה.</a:t>
            </a:r>
          </a:p>
          <a:p>
            <a:pPr algn="r" defTabSz="933237" rtl="1">
              <a:defRPr/>
            </a:pPr>
            <a:r>
              <a:rPr lang="he-IL" b="1" dirty="0"/>
              <a:t>אבל הסיפור</a:t>
            </a:r>
            <a:r>
              <a:rPr lang="he-IL" b="1" baseline="0" dirty="0"/>
              <a:t> רק מתחיל.</a:t>
            </a:r>
          </a:p>
          <a:p>
            <a:pPr algn="r" defTabSz="933237" rtl="1">
              <a:defRPr/>
            </a:pPr>
            <a:endParaRPr lang="he-IL" dirty="0"/>
          </a:p>
          <a:p>
            <a:pPr algn="r" defTabSz="933237" rtl="1">
              <a:defRPr/>
            </a:pPr>
            <a:r>
              <a:rPr lang="he-IL" dirty="0"/>
              <a:t>הערוץ הראשון</a:t>
            </a:r>
          </a:p>
          <a:p>
            <a:pPr algn="r" defTabSz="933237" rtl="1">
              <a:defRPr/>
            </a:pPr>
            <a:r>
              <a:rPr lang="he-IL" dirty="0"/>
              <a:t>- הרוסי כן -</a:t>
            </a:r>
          </a:p>
          <a:p>
            <a:pPr algn="r" defTabSz="933237" rtl="1">
              <a:defRPr/>
            </a:pPr>
            <a:r>
              <a:rPr lang="he-IL" dirty="0"/>
              <a:t>יצר מזה אייטם:</a:t>
            </a:r>
          </a:p>
          <a:p>
            <a:pPr algn="r" defTabSz="933237" rtl="1">
              <a:defRPr/>
            </a:pPr>
            <a:r>
              <a:rPr lang="he-IL" dirty="0"/>
              <a:t> שלושה מהגרים</a:t>
            </a:r>
            <a:r>
              <a:rPr lang="he-IL" baseline="0" dirty="0"/>
              <a:t> חטפו ילדה לבנה בת 13</a:t>
            </a:r>
          </a:p>
          <a:p>
            <a:pPr algn="r" defTabSz="933237" rtl="1">
              <a:defRPr/>
            </a:pPr>
            <a:r>
              <a:rPr lang="he-IL" baseline="0" dirty="0"/>
              <a:t>התעללו בה</a:t>
            </a:r>
          </a:p>
          <a:p>
            <a:pPr algn="r" defTabSz="933237" rtl="1">
              <a:defRPr/>
            </a:pPr>
            <a:r>
              <a:rPr lang="he-IL" baseline="0" dirty="0"/>
              <a:t>אבל הרשויות של גרמניה מטאטאות את העניין מתחת לשטיח</a:t>
            </a:r>
            <a:endParaRPr lang="he-IL" dirty="0"/>
          </a:p>
          <a:p>
            <a:pPr defTabSz="933237">
              <a:defRPr/>
            </a:pPr>
            <a:endParaRPr lang="he-IL" dirty="0"/>
          </a:p>
          <a:p>
            <a:pPr defTabSz="933237">
              <a:defRPr/>
            </a:pPr>
            <a:endParaRPr lang="he-IL" dirty="0"/>
          </a:p>
          <a:p>
            <a:pPr defTabSz="933237">
              <a:defRPr/>
            </a:pPr>
            <a:r>
              <a:rPr lang="en-US" dirty="0"/>
              <a:t>The story is</a:t>
            </a:r>
            <a:r>
              <a:rPr lang="en-US" baseline="0" dirty="0"/>
              <a:t> “classic”: </a:t>
            </a:r>
          </a:p>
          <a:p>
            <a:pPr defTabSz="933237">
              <a:defRPr/>
            </a:pPr>
            <a:r>
              <a:rPr lang="en-US" dirty="0">
                <a:latin typeface="OCR A Extended" panose="02010509020102010303" pitchFamily="50" charset="0"/>
              </a:rPr>
              <a:t>3 migrants </a:t>
            </a:r>
          </a:p>
          <a:p>
            <a:pPr defTabSz="933237">
              <a:defRPr/>
            </a:pPr>
            <a:r>
              <a:rPr lang="en-US" dirty="0">
                <a:latin typeface="OCR A Extended" panose="02010509020102010303" pitchFamily="50" charset="0"/>
              </a:rPr>
              <a:t>kidnapped the white girl</a:t>
            </a:r>
          </a:p>
          <a:p>
            <a:pPr defTabSz="933237">
              <a:defRPr/>
            </a:pPr>
            <a:r>
              <a:rPr lang="en-US" dirty="0">
                <a:latin typeface="OCR A Extended" panose="02010509020102010303" pitchFamily="50" charset="0"/>
              </a:rPr>
              <a:t> and held her as a sex slave.  For 30 hours.</a:t>
            </a:r>
          </a:p>
          <a:p>
            <a:pPr defTabSz="933237">
              <a:defRPr/>
            </a:pPr>
            <a:r>
              <a:rPr lang="en-US" dirty="0">
                <a:latin typeface="OCR A Extended" panose="02010509020102010303" pitchFamily="50" charset="0"/>
              </a:rPr>
              <a:t>But the German authorities cover this up.</a:t>
            </a:r>
          </a:p>
          <a:p>
            <a:pPr defTabSz="933237">
              <a:defRPr/>
            </a:pPr>
            <a:endParaRPr lang="en-US" dirty="0"/>
          </a:p>
          <a:p>
            <a:pPr defTabSz="933237">
              <a:defRPr/>
            </a:pPr>
            <a:r>
              <a:rPr lang="en-US" dirty="0" err="1"/>
              <a:t>Pervoye</a:t>
            </a:r>
            <a:r>
              <a:rPr lang="en-US" dirty="0"/>
              <a:t> TV picked up and “developed” the story, easily made it main news in Russia; then immediately to Russian foreign media.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8299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3237" rtl="1">
              <a:defRPr/>
            </a:pPr>
            <a:r>
              <a:rPr lang="he-IL" dirty="0"/>
              <a:t>הסיפור ממשיך לאורך שבועות</a:t>
            </a:r>
          </a:p>
          <a:p>
            <a:pPr algn="r" defTabSz="933237" rtl="1">
              <a:defRPr/>
            </a:pPr>
            <a:r>
              <a:rPr lang="en-US" dirty="0" err="1"/>
              <a:t>Deutschlandrussen</a:t>
            </a:r>
            <a:endParaRPr lang="he-IL" dirty="0"/>
          </a:p>
          <a:p>
            <a:pPr algn="r" defTabSz="933237" rtl="1">
              <a:defRPr/>
            </a:pPr>
            <a:r>
              <a:rPr lang="he-IL" dirty="0"/>
              <a:t>וקבוצות ימין מארגנות הפגנות ברחבי גרמניה</a:t>
            </a:r>
          </a:p>
          <a:p>
            <a:pPr algn="r" defTabSz="933237" rtl="1">
              <a:defRPr/>
            </a:pPr>
            <a:r>
              <a:rPr lang="he-IL" dirty="0"/>
              <a:t>המסר פשוט:</a:t>
            </a:r>
            <a:r>
              <a:rPr lang="en-US" baseline="0" dirty="0"/>
              <a:t> </a:t>
            </a:r>
            <a:r>
              <a:rPr lang="he-IL" baseline="0" dirty="0"/>
              <a:t>לא מאמינים לרשויות,</a:t>
            </a:r>
            <a:endParaRPr lang="he-IL" dirty="0"/>
          </a:p>
          <a:p>
            <a:pPr algn="r" defTabSz="933237" rtl="1">
              <a:defRPr/>
            </a:pPr>
            <a:endParaRPr lang="he-IL" dirty="0"/>
          </a:p>
          <a:p>
            <a:pPr algn="r" rtl="1"/>
            <a:endParaRPr lang="en-US" dirty="0"/>
          </a:p>
          <a:p>
            <a:pPr lvl="0" algn="just" rtl="1"/>
            <a:r>
              <a:rPr lang="en-US" sz="1400" dirty="0" err="1"/>
              <a:t>Deutschlandrussen</a:t>
            </a:r>
            <a:r>
              <a:rPr lang="en-US" sz="1400" dirty="0"/>
              <a:t> organized demonstrations in many towns via Facebook, with help by neo-Nazi groups</a:t>
            </a:r>
          </a:p>
          <a:p>
            <a:pPr lvl="0" algn="just" rtl="1"/>
            <a:r>
              <a:rPr lang="en-US" sz="1400" dirty="0"/>
              <a:t>The message is simple:  </a:t>
            </a:r>
            <a:r>
              <a:rPr lang="en-US" sz="1400" dirty="0">
                <a:latin typeface="OCR A Extended" panose="02010509020102010303" pitchFamily="50" charset="0"/>
              </a:rPr>
              <a:t>German authorities cover up migrants’ crime.</a:t>
            </a:r>
            <a:endParaRPr lang="en-US" sz="1400" dirty="0"/>
          </a:p>
          <a:p>
            <a:pPr lvl="0" algn="r" rtl="1"/>
            <a:r>
              <a:rPr lang="en-US" dirty="0"/>
              <a:t>Russian media in Germany covers these demonstrations, thereby forcing the German mainstream media to cover</a:t>
            </a:r>
          </a:p>
          <a:p>
            <a:pPr algn="r" rtl="1"/>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45004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3237" rtl="1">
              <a:defRPr/>
            </a:pPr>
            <a:r>
              <a:rPr lang="he-IL" dirty="0"/>
              <a:t>ימים</a:t>
            </a:r>
            <a:r>
              <a:rPr lang="he-IL" baseline="0" dirty="0"/>
              <a:t> עוברים, הסיפור ממשיך</a:t>
            </a:r>
          </a:p>
          <a:p>
            <a:pPr algn="r" defTabSz="933237" rtl="1">
              <a:defRPr/>
            </a:pPr>
            <a:endParaRPr lang="he-IL" dirty="0"/>
          </a:p>
          <a:p>
            <a:pPr algn="r" defTabSz="933237" rtl="1">
              <a:defRPr/>
            </a:pPr>
            <a:r>
              <a:rPr lang="he-IL" dirty="0"/>
              <a:t>שר החוץ </a:t>
            </a:r>
            <a:r>
              <a:rPr lang="he-IL" dirty="0" err="1"/>
              <a:t>לברוב</a:t>
            </a:r>
            <a:endParaRPr lang="he-IL" dirty="0"/>
          </a:p>
          <a:p>
            <a:pPr algn="r" defTabSz="933237" rtl="1">
              <a:defRPr/>
            </a:pPr>
            <a:r>
              <a:rPr lang="he-IL" dirty="0"/>
              <a:t>ברור לכל שילדה לא נעלמת מרצונה ל30 שעות</a:t>
            </a:r>
          </a:p>
          <a:p>
            <a:pPr algn="r" defTabSz="933237" rtl="1">
              <a:defRPr/>
            </a:pPr>
            <a:endParaRPr lang="he-IL" baseline="0" dirty="0"/>
          </a:p>
          <a:p>
            <a:pPr algn="r" defTabSz="933237" rtl="1">
              <a:defRPr/>
            </a:pPr>
            <a:r>
              <a:rPr lang="he-IL" baseline="0" dirty="0"/>
              <a:t>כל הסיפור - מבצע השפעה טיפוסי.</a:t>
            </a:r>
          </a:p>
          <a:p>
            <a:pPr algn="r" defTabSz="933237" rtl="1">
              <a:defRPr/>
            </a:pPr>
            <a:endParaRPr lang="he-IL" dirty="0"/>
          </a:p>
          <a:p>
            <a:pPr algn="r" defTabSz="933237" rtl="1">
              <a:defRPr/>
            </a:pPr>
            <a:r>
              <a:rPr lang="en-US" dirty="0"/>
              <a:t>"It is clear that </a:t>
            </a:r>
            <a:r>
              <a:rPr lang="en-US" b="1" i="1" dirty="0">
                <a:solidFill>
                  <a:srgbClr val="D72D1F"/>
                </a:solidFill>
                <a:latin typeface="OCR A Extended" panose="02010509020102010303" pitchFamily="50" charset="0"/>
              </a:rPr>
              <a:t>“our girl Lisa”</a:t>
            </a:r>
            <a:r>
              <a:rPr lang="en-US" dirty="0">
                <a:solidFill>
                  <a:srgbClr val="D72D1F"/>
                </a:solidFill>
                <a:latin typeface="OCR A Extended" panose="02010509020102010303" pitchFamily="50" charset="0"/>
              </a:rPr>
              <a:t> </a:t>
            </a:r>
            <a:r>
              <a:rPr lang="en-US" dirty="0"/>
              <a:t>did not voluntarily disappear for 30 hours,"</a:t>
            </a:r>
            <a:endParaRPr lang="he-IL"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123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rtl="1"/>
            <a:r>
              <a:rPr lang="en-US" dirty="0"/>
              <a:t>492 sexual assaults; total 1168</a:t>
            </a:r>
            <a:r>
              <a:rPr lang="en-US" baseline="0" dirty="0"/>
              <a:t> crimes</a:t>
            </a:r>
            <a:endParaRPr lang="en-US" dirty="0"/>
          </a:p>
          <a:p>
            <a:pPr lvl="0" algn="just" rtl="1"/>
            <a:endParaRPr lang="en-US" dirty="0"/>
          </a:p>
          <a:p>
            <a:pPr lvl="0" algn="just" rtl="1"/>
            <a:r>
              <a:rPr lang="he-IL" dirty="0"/>
              <a:t>למה הסיפור</a:t>
            </a:r>
            <a:r>
              <a:rPr lang="he-IL" baseline="0" dirty="0"/>
              <a:t> חי ו</a:t>
            </a:r>
            <a:r>
              <a:rPr lang="he-IL" dirty="0"/>
              <a:t>כואב?</a:t>
            </a:r>
          </a:p>
          <a:p>
            <a:pPr lvl="0" algn="just" rtl="1"/>
            <a:r>
              <a:rPr lang="he-IL" dirty="0"/>
              <a:t>כי ההיעלמות באה</a:t>
            </a:r>
          </a:p>
          <a:p>
            <a:pPr lvl="0" algn="just" rtl="1"/>
            <a:r>
              <a:rPr lang="he-IL" dirty="0"/>
              <a:t>ימים אחרי </a:t>
            </a:r>
            <a:r>
              <a:rPr lang="he-IL" baseline="0" dirty="0"/>
              <a:t>חגיגות שנה חדשה בקלן:</a:t>
            </a:r>
            <a:endParaRPr lang="en-US" baseline="0" dirty="0"/>
          </a:p>
          <a:p>
            <a:pPr lvl="0" algn="just" rtl="1"/>
            <a:r>
              <a:rPr lang="he-IL" baseline="0" dirty="0"/>
              <a:t>כאלף מהגרים</a:t>
            </a:r>
          </a:p>
          <a:p>
            <a:pPr lvl="0" algn="just" rtl="1"/>
            <a:r>
              <a:rPr lang="he-IL" baseline="0" dirty="0"/>
              <a:t>הטרידו מינית מאות נשים ואנסו שתיים.</a:t>
            </a:r>
          </a:p>
          <a:p>
            <a:pPr lvl="0" algn="just" rtl="1"/>
            <a:r>
              <a:rPr lang="he-IL" baseline="0" dirty="0"/>
              <a:t>המשטרה והתקשורת – נכשלו.</a:t>
            </a:r>
          </a:p>
          <a:p>
            <a:pPr lvl="0" algn="just" rtl="1"/>
            <a:r>
              <a:rPr lang="he-IL" baseline="0" dirty="0"/>
              <a:t> הטרדות סוקרו רק במדיה חברתית</a:t>
            </a:r>
          </a:p>
          <a:p>
            <a:pPr algn="r" rtl="1"/>
            <a:r>
              <a:rPr lang="he-IL" baseline="0" dirty="0"/>
              <a:t>רק אחרי כמה ימים נאלצה תקשורת ההמונים </a:t>
            </a:r>
          </a:p>
          <a:p>
            <a:pPr algn="r" rtl="1"/>
            <a:r>
              <a:rPr lang="he-IL" baseline="0" dirty="0"/>
              <a:t>לסקר אותו.</a:t>
            </a:r>
          </a:p>
          <a:p>
            <a:pPr algn="r" rtl="1"/>
            <a:endParaRPr lang="he-IL" baseline="0" dirty="0"/>
          </a:p>
          <a:p>
            <a:pPr algn="r" rtl="1"/>
            <a:r>
              <a:rPr lang="he-IL" baseline="0" dirty="0"/>
              <a:t>ליזה –בוחשת בפצע מדמם –ההגירה לגרמניה</a:t>
            </a:r>
          </a:p>
          <a:p>
            <a:pPr algn="r" rtl="1"/>
            <a:endParaRPr lang="he-IL" dirty="0"/>
          </a:p>
          <a:p>
            <a:pPr algn="r" rtl="1"/>
            <a:r>
              <a:rPr lang="en-US" dirty="0"/>
              <a:t>Migration is of</a:t>
            </a:r>
            <a:r>
              <a:rPr lang="en-US" baseline="0" dirty="0"/>
              <a:t> course the single most explosive domestic political topic in Europe.</a:t>
            </a:r>
          </a:p>
          <a:p>
            <a:pPr algn="r" rtl="1"/>
            <a:r>
              <a:rPr lang="en-US" baseline="0" dirty="0"/>
              <a:t>Germany is the leader of the EU</a:t>
            </a:r>
            <a:endParaRPr lang="en-US" dirty="0"/>
          </a:p>
          <a:p>
            <a:pPr algn="r" defTabSz="933237" rtl="1">
              <a:defRPr/>
            </a:pPr>
            <a:r>
              <a:rPr lang="en-US" dirty="0"/>
              <a:t>Just over a week ago – Germany suffered a shock</a:t>
            </a:r>
            <a:r>
              <a:rPr lang="en-US" baseline="0" dirty="0"/>
              <a:t> scandal:</a:t>
            </a:r>
          </a:p>
          <a:p>
            <a:pPr algn="r" defTabSz="933237" rtl="1">
              <a:defRPr/>
            </a:pPr>
            <a:r>
              <a:rPr lang="en-US" baseline="0" dirty="0"/>
              <a:t>Mainstream </a:t>
            </a:r>
            <a:r>
              <a:rPr lang="en-US" dirty="0"/>
              <a:t>reporting started only after a days of anger on social media made the story unavoidable</a:t>
            </a:r>
          </a:p>
          <a:p>
            <a:pPr algn="r" rtl="1"/>
            <a:endParaRPr lang="en-US" dirty="0"/>
          </a:p>
          <a:p>
            <a:pPr algn="r" rtl="1"/>
            <a:r>
              <a:rPr lang="en-US" dirty="0"/>
              <a:t>https://thecorrespondent.com/4401/time-for-the-facts-what-do-we-know-about-cologne-four-months-later/740617958817-a498b7c3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78297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9859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My research shows:</a:t>
            </a:r>
          </a:p>
          <a:p>
            <a:r>
              <a:rPr lang="en-US" baseline="0" dirty="0"/>
              <a:t>1.</a:t>
            </a:r>
          </a:p>
          <a:p>
            <a:r>
              <a:rPr lang="en-US" baseline="0" dirty="0"/>
              <a:t>Empirical findings: Russia acts like it knows something.</a:t>
            </a:r>
          </a:p>
          <a:p>
            <a:r>
              <a:rPr lang="en-US" baseline="0" dirty="0"/>
              <a:t>2.</a:t>
            </a:r>
          </a:p>
          <a:p>
            <a:r>
              <a:rPr lang="en-US" baseline="0" dirty="0"/>
              <a:t>Scientific findings on cyber influence </a:t>
            </a:r>
          </a:p>
          <a:p>
            <a:r>
              <a:rPr lang="en-US" baseline="0" dirty="0"/>
              <a:t>3</a:t>
            </a:r>
          </a:p>
          <a:p>
            <a:r>
              <a:rPr lang="en-US" baseline="0" dirty="0"/>
              <a:t>But – most importantly </a:t>
            </a:r>
          </a:p>
          <a:p>
            <a:r>
              <a:rPr lang="en-US" baseline="0" dirty="0"/>
              <a:t>We do not know whether it works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We do not know how it works</a:t>
            </a:r>
          </a:p>
          <a:p>
            <a:endParaRPr lang="en-US" baseline="0" dirty="0"/>
          </a:p>
        </p:txBody>
      </p:sp>
      <p:sp>
        <p:nvSpPr>
          <p:cNvPr id="4" name="Slide Number Placeholder 3"/>
          <p:cNvSpPr>
            <a:spLocks noGrp="1"/>
          </p:cNvSpPr>
          <p:nvPr>
            <p:ph type="sldNum" sz="quarter" idx="10"/>
          </p:nvPr>
        </p:nvSpPr>
        <p:spPr/>
        <p:txBody>
          <a:bodyPr/>
          <a:lstStyle/>
          <a:p>
            <a:fld id="{F7E091D2-84DD-4087-93DA-99A71CC6DD87}" type="slidenum">
              <a:rPr lang="en-US" smtClean="0"/>
              <a:t>27</a:t>
            </a:fld>
            <a:endParaRPr lang="en-US"/>
          </a:p>
        </p:txBody>
      </p:sp>
    </p:spTree>
    <p:extLst>
      <p:ext uri="{BB962C8B-B14F-4D97-AF65-F5344CB8AC3E}">
        <p14:creationId xmlns:p14="http://schemas.microsoft.com/office/powerpoint/2010/main" val="42591036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74767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3237" rtl="1">
              <a:defRPr/>
            </a:pPr>
            <a:r>
              <a:rPr lang="he-IL" dirty="0"/>
              <a:t>המדע מפגר אחרי המציאות. </a:t>
            </a:r>
          </a:p>
          <a:p>
            <a:pPr algn="r" defTabSz="933237" rtl="1">
              <a:defRPr/>
            </a:pPr>
            <a:r>
              <a:rPr lang="he-IL" dirty="0"/>
              <a:t>אבל יש התקדמות.</a:t>
            </a:r>
          </a:p>
          <a:p>
            <a:pPr algn="r" defTabSz="933237" rtl="1">
              <a:defRPr/>
            </a:pPr>
            <a:r>
              <a:rPr lang="he-IL" dirty="0">
                <a:latin typeface="Open Sans Light" panose="020B0604020202020204" charset="0"/>
                <a:cs typeface="Open Sans Light" panose="020B0604020202020204" charset="0"/>
              </a:rPr>
              <a:t>אציג שלושה מחקרים מדעיים , מכתבי העת הכי יוקרתיים</a:t>
            </a:r>
            <a:endParaRPr lang="en-US" dirty="0">
              <a:latin typeface="Open Sans Light" panose="020B0604020202020204" charset="0"/>
              <a:cs typeface="Open Sans Light" panose="020B0604020202020204" charset="0"/>
            </a:endParaRPr>
          </a:p>
          <a:p>
            <a:pPr algn="r" rtl="1"/>
            <a:endParaRPr lang="he-IL" dirty="0"/>
          </a:p>
          <a:p>
            <a:pPr algn="r" rtl="1"/>
            <a:r>
              <a:rPr lang="he-IL" dirty="0"/>
              <a:t>מנועי חיפוש</a:t>
            </a:r>
            <a:r>
              <a:rPr lang="he-IL" baseline="0" dirty="0"/>
              <a:t> ושינוי העדפה פוליטית.</a:t>
            </a:r>
            <a:endParaRPr lang="he-IL" dirty="0"/>
          </a:p>
          <a:p>
            <a:pPr algn="r" rtl="1"/>
            <a:r>
              <a:rPr lang="he-IL" baseline="0" dirty="0"/>
              <a:t>ניסוי מבוקר על 2000 משתתפים בבחירות בהודו.</a:t>
            </a:r>
          </a:p>
          <a:p>
            <a:pPr algn="r" rtl="1"/>
            <a:r>
              <a:rPr lang="he-IL" baseline="0" dirty="0"/>
              <a:t>מראה:</a:t>
            </a:r>
          </a:p>
          <a:p>
            <a:pPr algn="r" rtl="1"/>
            <a:r>
              <a:rPr lang="he-IL" baseline="0" dirty="0"/>
              <a:t>שינוי תוצאות במנוע החיפוש</a:t>
            </a:r>
          </a:p>
          <a:p>
            <a:pPr algn="r" rtl="1"/>
            <a:r>
              <a:rPr lang="he-IL" baseline="0" dirty="0"/>
              <a:t>מסית העדפות של 1 מכל 5 קולות מתנדנדים.</a:t>
            </a:r>
          </a:p>
          <a:p>
            <a:pPr algn="r" rtl="1"/>
            <a:endParaRPr lang="he-IL" baseline="0" dirty="0"/>
          </a:p>
          <a:p>
            <a:pPr algn="r" rtl="1"/>
            <a:r>
              <a:rPr lang="he-IL" baseline="0" dirty="0"/>
              <a:t>–ו הבוחר לא יכול לזהות מניפולציה</a:t>
            </a:r>
          </a:p>
          <a:p>
            <a:endParaRPr lang="en-US" baseline="0" dirty="0"/>
          </a:p>
          <a:p>
            <a:endParaRPr lang="en-US" baseline="0" dirty="0"/>
          </a:p>
          <a:p>
            <a:r>
              <a:rPr lang="en-US" dirty="0"/>
              <a:t>Epstein, R. and R. E. Robertson (2015). "The search engine manipulation effect (SEME) and its possible impact on the outcomes of elections." </a:t>
            </a:r>
            <a:r>
              <a:rPr lang="en-US" u="sng" dirty="0"/>
              <a:t>Proceedings of the National Academy of Sciences </a:t>
            </a:r>
            <a:r>
              <a:rPr lang="en-US" b="1" u="sng" dirty="0"/>
              <a:t>112(33): E4512-E4521.</a:t>
            </a:r>
          </a:p>
          <a:p>
            <a:r>
              <a:rPr lang="en-US" dirty="0"/>
              <a:t>	Internet search rankings have a significant impact on consumer choices, mainly because users trust and choose higher-ranked results more than lower-ranked results. Given the apparent power of search rankings, we asked whether they could be manipulated to alter the preferences of undecided voters in democratic elections. Here we report the results of five relevant double-blind, randomized controlled experiments, using a total of 4,556 undecided voters representing diverse demographic characteristics of the voting populations of the United States and India. The fifth experiment is especially notable in that it was conducted with eligible voters throughout India in the midst of India’s 2014 </a:t>
            </a:r>
            <a:r>
              <a:rPr lang="en-US" dirty="0" err="1"/>
              <a:t>Lok</a:t>
            </a:r>
            <a:r>
              <a:rPr lang="en-US" dirty="0"/>
              <a:t> Sabha elections just before the final votes were cast. The results of these experiments demonstrate that (</a:t>
            </a:r>
            <a:r>
              <a:rPr lang="en-US" dirty="0" err="1"/>
              <a:t>i</a:t>
            </a:r>
            <a:r>
              <a:rPr lang="en-US" dirty="0"/>
              <a:t>) biased search rankings can shift the voting preferences of undecided voters by 20% or more, (ii) the shift can be much higher in some demographic groups, and (iii) search ranking bias can be masked so that people show no awareness of the manipulation. We call this type of influence, which might be applicable to a variety of attitudes and beliefs, the search engine manipulation effect. Given that many elections are won by small margins, our results suggest that a search engine company has the power to influence the results of a substantial number of elections with impunity. The impact of such manipulations would be especially large in countries dominated by a single search engine company.</a:t>
            </a:r>
          </a:p>
          <a:p>
            <a:endParaRPr lang="en-US" dirty="0"/>
          </a:p>
          <a:p>
            <a:endParaRPr lang="he-IL" baseline="0" dirty="0"/>
          </a:p>
          <a:p>
            <a:r>
              <a:rPr lang="he-IL" dirty="0"/>
              <a:t>רקע</a:t>
            </a:r>
          </a:p>
          <a:p>
            <a:r>
              <a:rPr lang="he-IL" dirty="0"/>
              <a:t>גוגל</a:t>
            </a:r>
            <a:r>
              <a:rPr lang="he-IL" baseline="0" dirty="0"/>
              <a:t> יודע עליך </a:t>
            </a:r>
            <a:r>
              <a:rPr lang="he-IL" baseline="0" dirty="0" err="1"/>
              <a:t>הכל</a:t>
            </a:r>
            <a:endParaRPr lang="he-IL" baseline="0" dirty="0"/>
          </a:p>
          <a:p>
            <a:r>
              <a:rPr lang="en-US" dirty="0"/>
              <a:t>50% 1</a:t>
            </a:r>
            <a:r>
              <a:rPr lang="en-US" baseline="30000" dirty="0"/>
              <a:t>st</a:t>
            </a:r>
            <a:r>
              <a:rPr lang="en-US" dirty="0"/>
              <a:t> two results</a:t>
            </a:r>
          </a:p>
          <a:p>
            <a:r>
              <a:rPr lang="en-US" dirty="0"/>
              <a:t>90%</a:t>
            </a:r>
            <a:r>
              <a:rPr lang="en-US" baseline="0" dirty="0"/>
              <a:t> 1</a:t>
            </a:r>
            <a:r>
              <a:rPr lang="en-US" baseline="30000" dirty="0"/>
              <a:t>ST</a:t>
            </a:r>
            <a:r>
              <a:rPr lang="en-US" baseline="0" dirty="0"/>
              <a:t> PAGE</a:t>
            </a:r>
            <a:endParaRPr lang="en-US" dirty="0"/>
          </a:p>
        </p:txBody>
      </p:sp>
      <p:sp>
        <p:nvSpPr>
          <p:cNvPr id="4" name="Slide Number Placeholder 3"/>
          <p:cNvSpPr>
            <a:spLocks noGrp="1"/>
          </p:cNvSpPr>
          <p:nvPr>
            <p:ph type="sldNum" sz="quarter" idx="10"/>
          </p:nvPr>
        </p:nvSpPr>
        <p:spPr/>
        <p:txBody>
          <a:bodyPr/>
          <a:lstStyle/>
          <a:p>
            <a:pPr marL="0" marR="0" lvl="0" indent="0" algn="r" defTabSz="933237"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3237"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00289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3237" rtl="1">
              <a:defRPr/>
            </a:pPr>
            <a:endParaRPr lang="he-IL" dirty="0">
              <a:latin typeface="Open Sans Light" panose="020B0604020202020204" charset="0"/>
              <a:cs typeface="Open Sans Light" panose="020B0604020202020204" charset="0"/>
            </a:endParaRPr>
          </a:p>
          <a:p>
            <a:pPr algn="r" defTabSz="933237" rtl="1">
              <a:defRPr/>
            </a:pPr>
            <a:endParaRPr lang="he-IL" dirty="0">
              <a:latin typeface="Open Sans Light" panose="020B0604020202020204" charset="0"/>
              <a:cs typeface="Open Sans Light" panose="020B0604020202020204" charset="0"/>
            </a:endParaRPr>
          </a:p>
          <a:p>
            <a:pPr algn="r" defTabSz="933237" rtl="1">
              <a:defRPr/>
            </a:pPr>
            <a:r>
              <a:rPr lang="he-IL" dirty="0">
                <a:latin typeface="Open Sans Light" panose="020B0604020202020204" charset="0"/>
                <a:cs typeface="Open Sans Light" panose="020B0604020202020204" charset="0"/>
              </a:rPr>
              <a:t>מדיה חברתית – ורגשות.</a:t>
            </a:r>
          </a:p>
          <a:p>
            <a:pPr algn="r" defTabSz="933237" rtl="1">
              <a:defRPr/>
            </a:pPr>
            <a:r>
              <a:rPr lang="he-IL" dirty="0">
                <a:latin typeface="Open Sans Light" panose="020B0604020202020204" charset="0"/>
                <a:cs typeface="Open Sans Light" panose="020B0604020202020204" charset="0"/>
              </a:rPr>
              <a:t>ניסוי בהיקף שבע מאות אלף</a:t>
            </a:r>
            <a:r>
              <a:rPr lang="he-IL" baseline="0" dirty="0">
                <a:latin typeface="Open Sans Light" panose="020B0604020202020204" charset="0"/>
                <a:cs typeface="Open Sans Light" panose="020B0604020202020204" charset="0"/>
              </a:rPr>
              <a:t> איש</a:t>
            </a:r>
            <a:endParaRPr lang="he-IL" dirty="0">
              <a:latin typeface="Open Sans Light" panose="020B0604020202020204" charset="0"/>
              <a:cs typeface="Open Sans Light" panose="020B0604020202020204" charset="0"/>
            </a:endParaRPr>
          </a:p>
          <a:p>
            <a:pPr algn="r" defTabSz="933237" rtl="1">
              <a:defRPr/>
            </a:pPr>
            <a:r>
              <a:rPr lang="he-IL" dirty="0">
                <a:latin typeface="Open Sans Light" panose="020B0604020202020204" charset="0"/>
                <a:cs typeface="Open Sans Light" panose="020B0604020202020204" charset="0"/>
              </a:rPr>
              <a:t>הדגים שרגשות  של חברים</a:t>
            </a:r>
          </a:p>
          <a:p>
            <a:pPr algn="r" defTabSz="933237" rtl="1">
              <a:defRPr/>
            </a:pPr>
            <a:r>
              <a:rPr lang="he-IL" dirty="0">
                <a:latin typeface="Open Sans Light" panose="020B0604020202020204" charset="0"/>
                <a:cs typeface="Open Sans Light" panose="020B0604020202020204" charset="0"/>
              </a:rPr>
              <a:t>עוברות</a:t>
            </a:r>
          </a:p>
          <a:p>
            <a:pPr algn="r" defTabSz="933237" rtl="1">
              <a:defRPr/>
            </a:pPr>
            <a:r>
              <a:rPr lang="he-IL" dirty="0">
                <a:latin typeface="Open Sans Light" panose="020B0604020202020204" charset="0"/>
                <a:cs typeface="Open Sans Light" panose="020B0604020202020204" charset="0"/>
              </a:rPr>
              <a:t> ומשפיעות על הרגשות שלך</a:t>
            </a:r>
          </a:p>
          <a:p>
            <a:pPr algn="r" defTabSz="933237" rtl="1">
              <a:defRPr/>
            </a:pPr>
            <a:r>
              <a:rPr lang="he-IL" dirty="0">
                <a:latin typeface="Open Sans Light" panose="020B0604020202020204" charset="0"/>
                <a:cs typeface="Open Sans Light" panose="020B0604020202020204" charset="0"/>
              </a:rPr>
              <a:t>במדיה החברתית.</a:t>
            </a:r>
          </a:p>
          <a:p>
            <a:pPr algn="r" defTabSz="933237" rtl="1">
              <a:defRPr/>
            </a:pPr>
            <a:r>
              <a:rPr lang="he-IL" dirty="0">
                <a:latin typeface="Open Sans Light" panose="020B0604020202020204" charset="0"/>
                <a:cs typeface="Open Sans Light" panose="020B0604020202020204" charset="0"/>
              </a:rPr>
              <a:t>פורסם</a:t>
            </a:r>
          </a:p>
          <a:p>
            <a:pPr algn="r" defTabSz="933237" rtl="1">
              <a:defRPr/>
            </a:pPr>
            <a:r>
              <a:rPr lang="en-US" dirty="0">
                <a:latin typeface="Open Sans Light" panose="020B0604020202020204" charset="0"/>
                <a:cs typeface="Open Sans Light" panose="020B0604020202020204" charset="0"/>
              </a:rPr>
              <a:t>PNAS in 2014</a:t>
            </a:r>
            <a:r>
              <a:rPr lang="he-IL" dirty="0">
                <a:latin typeface="Open Sans Light" panose="020B0604020202020204" charset="0"/>
                <a:cs typeface="Open Sans Light" panose="020B0604020202020204" charset="0"/>
              </a:rPr>
              <a:t>.</a:t>
            </a:r>
          </a:p>
          <a:p>
            <a:pPr algn="r" defTabSz="933237" rtl="1">
              <a:defRPr/>
            </a:pPr>
            <a:endParaRPr lang="he-IL" dirty="0">
              <a:latin typeface="Open Sans Light" panose="020B0604020202020204" charset="0"/>
              <a:cs typeface="Open Sans Light" panose="020B0604020202020204" charset="0"/>
            </a:endParaRPr>
          </a:p>
          <a:p>
            <a:pPr algn="r" defTabSz="933237" rtl="1">
              <a:defRPr/>
            </a:pPr>
            <a:r>
              <a:rPr lang="en-US" dirty="0">
                <a:latin typeface="Open Sans Light" panose="020B0604020202020204" charset="0"/>
                <a:cs typeface="Open Sans Light" panose="020B0604020202020204" charset="0"/>
              </a:rPr>
              <a:t>Another </a:t>
            </a:r>
            <a:r>
              <a:rPr lang="en-US" dirty="0"/>
              <a:t>ethically questionable experiment</a:t>
            </a:r>
            <a:endParaRPr lang="en-US" dirty="0">
              <a:latin typeface="Open Sans Light" panose="020B0604020202020204" charset="0"/>
              <a:cs typeface="Open Sans Light" panose="020B0604020202020204" charset="0"/>
            </a:endParaRPr>
          </a:p>
          <a:p>
            <a:pPr algn="r" defTabSz="933237" rtl="1">
              <a:defRPr/>
            </a:pPr>
            <a:r>
              <a:rPr lang="en-US" dirty="0">
                <a:latin typeface="Open Sans Light" panose="020B0604020202020204" charset="0"/>
                <a:cs typeface="Open Sans Light" panose="020B0604020202020204" charset="0"/>
              </a:rPr>
              <a:t>Published in PNAS in 2014</a:t>
            </a:r>
          </a:p>
          <a:p>
            <a:pPr algn="r" defTabSz="933237" rtl="1">
              <a:defRPr/>
            </a:pPr>
            <a:r>
              <a:rPr lang="en-US" dirty="0">
                <a:latin typeface="Open Sans Light" panose="020B0604020202020204" charset="0"/>
                <a:cs typeface="Open Sans Light" panose="020B0604020202020204" charset="0"/>
              </a:rPr>
              <a:t>Shows</a:t>
            </a:r>
          </a:p>
          <a:p>
            <a:pPr algn="r" defTabSz="933237" rtl="1">
              <a:defRPr/>
            </a:pPr>
            <a:r>
              <a:rPr lang="en-US" dirty="0">
                <a:latin typeface="Open Sans Light" panose="020B0604020202020204" charset="0"/>
                <a:cs typeface="Open Sans Light" panose="020B0604020202020204" charset="0"/>
              </a:rPr>
              <a:t>emotions expressed by friends, via online social networks, influence our own</a:t>
            </a:r>
          </a:p>
          <a:p>
            <a:pPr algn="r" rtl="1"/>
            <a:r>
              <a:rPr lang="en-US" dirty="0"/>
              <a:t>Emotional states can be transferred to others outside of in-person interaction via emotional contagion, leading people to experience the same emotions without their awareness . In an experiment with people who use Facebook, we test whether emotional contagion occurs between individuals by reducing the amount of emotional content in the News Feed. When positive expressions were reduced, people produced fewer positive posts and more negative posts; when negative expressions were reduced, the opposite pattern occurred. These results indicate that emotions expressed by others on Facebook influence our own emotions, constituting experimental evidence for massive-scale contagion via social networks. This work also suggests that, in contrast to prevailing assumptions, in-person interaction and nonverbal cues are not strictly necessary for emotional contagion, and that the observation of others’ positive experiences constitutes a positive experience for people.</a:t>
            </a:r>
          </a:p>
          <a:p>
            <a:pPr algn="r" rtl="1"/>
            <a:endParaRPr lang="en-US" dirty="0"/>
          </a:p>
          <a:p>
            <a:pPr algn="r" defTabSz="933237" rtl="1">
              <a:defRPr/>
            </a:pPr>
            <a:r>
              <a:rPr lang="en-US" dirty="0"/>
              <a:t>Kramer, A. D. I., et al. (2014). "Experimental evidence of massive-scale emotional contagion through social networks." </a:t>
            </a:r>
            <a:r>
              <a:rPr lang="en-US" u="sng" dirty="0"/>
              <a:t>Proceedings of the National Academy of Sciences </a:t>
            </a:r>
            <a:r>
              <a:rPr lang="en-US" b="1" u="sng" dirty="0"/>
              <a:t>111(24): 8788-8790.</a:t>
            </a:r>
          </a:p>
          <a:p>
            <a:pPr algn="r" rtl="1"/>
            <a:endParaRPr lang="en-US" dirty="0"/>
          </a:p>
          <a:p>
            <a:pPr algn="r" rtl="1"/>
            <a:endParaRPr lang="en-US" dirty="0"/>
          </a:p>
          <a:p>
            <a:pPr algn="r" rtl="1"/>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15602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3237" rtl="1">
              <a:defRPr/>
            </a:pPr>
            <a:r>
              <a:rPr lang="he-IL" dirty="0">
                <a:latin typeface="Open Sans Light" panose="020B0604020202020204" charset="0"/>
                <a:cs typeface="Open Sans Light" panose="020B0604020202020204" charset="0"/>
              </a:rPr>
              <a:t>מדיה חברתית – והנעה לפעולה פוליטית.</a:t>
            </a:r>
          </a:p>
          <a:p>
            <a:pPr algn="r" defTabSz="933237" rtl="1">
              <a:defRPr/>
            </a:pPr>
            <a:endParaRPr lang="he-IL" dirty="0"/>
          </a:p>
          <a:p>
            <a:pPr algn="r" defTabSz="933237" rtl="1">
              <a:defRPr/>
            </a:pPr>
            <a:endParaRPr lang="he-IL" dirty="0"/>
          </a:p>
          <a:p>
            <a:pPr algn="r" defTabSz="933237" rtl="1">
              <a:defRPr/>
            </a:pPr>
            <a:r>
              <a:rPr lang="he-IL" dirty="0" err="1"/>
              <a:t>פייסבוק</a:t>
            </a:r>
            <a:r>
              <a:rPr lang="he-IL" dirty="0"/>
              <a:t> ניצלה את הרשת שלה - וערכה ניסוי מדעי</a:t>
            </a:r>
            <a:r>
              <a:rPr lang="he-IL" baseline="0" dirty="0"/>
              <a:t> משלה .</a:t>
            </a:r>
          </a:p>
          <a:p>
            <a:pPr algn="r" defTabSz="933237" rtl="1">
              <a:defRPr/>
            </a:pPr>
            <a:r>
              <a:rPr lang="he-IL" baseline="0" dirty="0"/>
              <a:t>ארה"ב בחירות 2010</a:t>
            </a:r>
          </a:p>
          <a:p>
            <a:pPr algn="r" defTabSz="933237" rtl="1">
              <a:defRPr/>
            </a:pPr>
            <a:r>
              <a:rPr lang="he-IL" baseline="0" dirty="0"/>
              <a:t>שלחה הודעת תזכורת אחת ל 61 מיליון משתמשים.</a:t>
            </a:r>
          </a:p>
          <a:p>
            <a:pPr algn="r" defTabSz="933237" rtl="1">
              <a:defRPr/>
            </a:pPr>
            <a:r>
              <a:rPr lang="he-IL" baseline="0" dirty="0"/>
              <a:t>מי הצביעה – שילחץ על כפתור, ואז חברים שלה יראו שהצביעה.</a:t>
            </a:r>
          </a:p>
          <a:p>
            <a:pPr algn="r" defTabSz="933237" rtl="1">
              <a:defRPr/>
            </a:pPr>
            <a:endParaRPr lang="he-IL" baseline="0" dirty="0"/>
          </a:p>
          <a:p>
            <a:pPr algn="r" defTabSz="933237" rtl="1">
              <a:defRPr/>
            </a:pPr>
            <a:r>
              <a:rPr lang="he-IL" baseline="0" dirty="0"/>
              <a:t>תזכורות עם פרצוף של חבר </a:t>
            </a:r>
          </a:p>
          <a:p>
            <a:pPr algn="r" defTabSz="933237" rtl="1">
              <a:defRPr/>
            </a:pPr>
            <a:r>
              <a:rPr lang="he-IL" baseline="0" dirty="0"/>
              <a:t>זכו להיענות גדולה יותר</a:t>
            </a:r>
          </a:p>
          <a:p>
            <a:pPr algn="r" defTabSz="933237" rtl="1">
              <a:defRPr/>
            </a:pPr>
            <a:r>
              <a:rPr lang="he-IL" baseline="0" dirty="0"/>
              <a:t>מהודעה זהה</a:t>
            </a:r>
          </a:p>
          <a:p>
            <a:pPr algn="r" defTabSz="933237" rtl="1">
              <a:defRPr/>
            </a:pPr>
            <a:r>
              <a:rPr lang="he-IL" baseline="0" dirty="0"/>
              <a:t>ללא פרצוף.</a:t>
            </a:r>
          </a:p>
          <a:p>
            <a:pPr algn="r" defTabSz="933237" rtl="1">
              <a:defRPr/>
            </a:pPr>
            <a:r>
              <a:rPr lang="en-US" dirty="0"/>
              <a:t>340,000 </a:t>
            </a:r>
            <a:endParaRPr lang="he-IL" dirty="0"/>
          </a:p>
          <a:p>
            <a:pPr algn="r" defTabSz="933237" rtl="1">
              <a:defRPr/>
            </a:pPr>
            <a:r>
              <a:rPr lang="he-IL" dirty="0"/>
              <a:t>מצביעים </a:t>
            </a:r>
          </a:p>
          <a:p>
            <a:pPr algn="r" defTabSz="933237" rtl="1">
              <a:defRPr/>
            </a:pPr>
            <a:r>
              <a:rPr lang="he-IL" dirty="0"/>
              <a:t>שלא רצו ללכת – </a:t>
            </a:r>
          </a:p>
          <a:p>
            <a:pPr algn="r" defTabSz="933237" rtl="1">
              <a:defRPr/>
            </a:pPr>
            <a:r>
              <a:rPr lang="he-IL" dirty="0"/>
              <a:t>קמו והלכו להצביע.</a:t>
            </a:r>
          </a:p>
          <a:p>
            <a:pPr algn="r" defTabSz="933237" rtl="1">
              <a:defRPr/>
            </a:pPr>
            <a:endParaRPr lang="he-IL" dirty="0"/>
          </a:p>
          <a:p>
            <a:pPr marL="0" marR="0" lvl="0" indent="0" algn="r" defTabSz="933237" rtl="1" eaLnBrk="1" fontAlgn="auto" latinLnBrk="0" hangingPunct="1">
              <a:lnSpc>
                <a:spcPct val="100000"/>
              </a:lnSpc>
              <a:spcBef>
                <a:spcPts val="0"/>
              </a:spcBef>
              <a:spcAft>
                <a:spcPts val="0"/>
              </a:spcAft>
              <a:buClrTx/>
              <a:buSzTx/>
              <a:buFontTx/>
              <a:buNone/>
              <a:tabLst/>
              <a:defRPr/>
            </a:pPr>
            <a:r>
              <a:rPr lang="he-IL" baseline="0" dirty="0"/>
              <a:t>פורסם </a:t>
            </a:r>
            <a:r>
              <a:rPr lang="he-IL" baseline="0" dirty="0" err="1"/>
              <a:t>בנייצ'ר</a:t>
            </a:r>
            <a:r>
              <a:rPr lang="he-IL" baseline="0" dirty="0"/>
              <a:t> , 2012</a:t>
            </a:r>
          </a:p>
          <a:p>
            <a:pPr algn="r" defTabSz="933237" rtl="1">
              <a:defRPr/>
            </a:pPr>
            <a:endParaRPr lang="en-US" dirty="0"/>
          </a:p>
          <a:p>
            <a:pPr defTabSz="933237">
              <a:defRPr/>
            </a:pPr>
            <a:endParaRPr lang="en-US" dirty="0"/>
          </a:p>
          <a:p>
            <a:pPr defTabSz="933237">
              <a:defRPr/>
            </a:pPr>
            <a:r>
              <a:rPr lang="en-US" dirty="0"/>
              <a:t>In fact, Social Science has already solid progress.</a:t>
            </a:r>
          </a:p>
          <a:p>
            <a:pPr defTabSz="933237">
              <a:defRPr/>
            </a:pPr>
            <a:endParaRPr lang="en-US" dirty="0"/>
          </a:p>
          <a:p>
            <a:r>
              <a:rPr lang="en-US" dirty="0"/>
              <a:t> published in </a:t>
            </a:r>
            <a:r>
              <a:rPr lang="en-US" i="1" dirty="0"/>
              <a:t>Nature</a:t>
            </a:r>
            <a:r>
              <a:rPr lang="en-US" dirty="0"/>
              <a:t> in 2012 described an ethically questionable experiment in which, on election day in 2010, Facebook delivered ‘go out and vote’ reminders to 61 million of its users. The reminders caused about 340,000 people to vote who otherwise would not have.</a:t>
            </a:r>
          </a:p>
          <a:p>
            <a:endParaRPr lang="en-US" dirty="0"/>
          </a:p>
          <a:p>
            <a:r>
              <a:rPr lang="en-US" dirty="0"/>
              <a:t>it is possible that more of the 0.60% growth in turnout between 2006 and 2010 might have been caused by a single message on Facebook. 	</a:t>
            </a:r>
          </a:p>
          <a:p>
            <a:pPr defTabSz="933237">
              <a:defRPr/>
            </a:pPr>
            <a:r>
              <a:rPr lang="en-US" dirty="0"/>
              <a:t>measure the causal effect of online social influence at scale</a:t>
            </a:r>
          </a:p>
          <a:p>
            <a:endParaRPr lang="en-US" dirty="0"/>
          </a:p>
          <a:p>
            <a:pPr defTabSz="933237">
              <a:defRPr/>
            </a:pPr>
            <a:r>
              <a:rPr lang="en-US" dirty="0"/>
              <a:t>Bond, R. M., et al. (2012). "A 61-million-person experiment in social influence and political mobilization." </a:t>
            </a:r>
            <a:r>
              <a:rPr lang="en-US" u="sng" dirty="0"/>
              <a:t>Nature </a:t>
            </a:r>
            <a:r>
              <a:rPr lang="en-US" b="1" u="sng" dirty="0"/>
              <a:t>489(7415): 295-298. </a:t>
            </a:r>
            <a:r>
              <a:rPr lang="en-US" dirty="0"/>
              <a:t>doi:10.1038/nature11421 </a:t>
            </a:r>
          </a:p>
          <a:p>
            <a:endParaRPr lang="en-US" b="1" u="sng" dirty="0"/>
          </a:p>
          <a:p>
            <a:r>
              <a:rPr lang="en-US" dirty="0"/>
              <a:t>	</a:t>
            </a:r>
          </a:p>
        </p:txBody>
      </p:sp>
      <p:sp>
        <p:nvSpPr>
          <p:cNvPr id="4" name="Slide Number Placeholder 3"/>
          <p:cNvSpPr>
            <a:spLocks noGrp="1"/>
          </p:cNvSpPr>
          <p:nvPr>
            <p:ph type="sldNum" sz="quarter" idx="10"/>
          </p:nvPr>
        </p:nvSpPr>
        <p:spPr/>
        <p:txBody>
          <a:bodyPr/>
          <a:lstStyle/>
          <a:p>
            <a:pPr marL="0" marR="0" lvl="0" indent="0" algn="r" defTabSz="933237"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3237"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53095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he-IL" dirty="0"/>
              <a:t>אנחנו צריכים מדע</a:t>
            </a:r>
            <a:r>
              <a:rPr lang="he-IL" baseline="0" dirty="0"/>
              <a:t> חדש</a:t>
            </a:r>
          </a:p>
          <a:p>
            <a:pPr algn="r" rtl="1"/>
            <a:r>
              <a:rPr lang="he-IL" baseline="0" dirty="0"/>
              <a:t>לבין איך עובדת השפעה על דעת קהל.</a:t>
            </a:r>
          </a:p>
          <a:p>
            <a:pPr algn="r" rtl="1"/>
            <a:r>
              <a:rPr lang="he-IL" dirty="0"/>
              <a:t>העולם השתנה:</a:t>
            </a:r>
          </a:p>
          <a:p>
            <a:pPr algn="r" rtl="1"/>
            <a:r>
              <a:rPr lang="he-IL" dirty="0"/>
              <a:t>מדעי</a:t>
            </a:r>
            <a:r>
              <a:rPr lang="he-IL" baseline="0" dirty="0"/>
              <a:t> החברה נוצרו לפני</a:t>
            </a:r>
          </a:p>
          <a:p>
            <a:pPr algn="r" rtl="1"/>
            <a:r>
              <a:rPr lang="he-IL" baseline="0" dirty="0"/>
              <a:t>שיכולנו</a:t>
            </a:r>
          </a:p>
          <a:p>
            <a:pPr algn="r" rtl="1"/>
            <a:r>
              <a:rPr lang="he-IL" baseline="0" dirty="0"/>
              <a:t> לתקשר בעלות אפס</a:t>
            </a:r>
            <a:endParaRPr lang="en-US" dirty="0"/>
          </a:p>
          <a:p>
            <a:pPr algn="r" rtl="1"/>
            <a:r>
              <a:rPr lang="he-IL" dirty="0"/>
              <a:t>להתאים מסר אישי</a:t>
            </a:r>
            <a:r>
              <a:rPr lang="he-IL" baseline="0" dirty="0"/>
              <a:t> לכל אחד</a:t>
            </a:r>
          </a:p>
          <a:p>
            <a:pPr algn="r" rtl="1"/>
            <a:r>
              <a:rPr lang="he-IL" baseline="0" dirty="0"/>
              <a:t>לדעת המון על הנמענים</a:t>
            </a:r>
          </a:p>
          <a:p>
            <a:pPr algn="r" rtl="1"/>
            <a:r>
              <a:rPr lang="he-IL" baseline="0" dirty="0"/>
              <a:t>ליצור יש מאין תמונה, קול או סרט.</a:t>
            </a:r>
          </a:p>
          <a:p>
            <a:pPr algn="r" defTabSz="933237" rtl="1">
              <a:defRPr/>
            </a:pPr>
            <a:endParaRPr lang="en-US" baseline="0" dirty="0"/>
          </a:p>
          <a:p>
            <a:endParaRPr lang="he-IL" dirty="0"/>
          </a:p>
          <a:p>
            <a:pPr algn="r" rtl="1"/>
            <a:endParaRPr lang="en-US" baseline="0" dirty="0"/>
          </a:p>
          <a:p>
            <a:pPr algn="r" rtl="1"/>
            <a:r>
              <a:rPr lang="he-IL" baseline="0" dirty="0"/>
              <a:t>אנחנו כאן ב אוני ת"א</a:t>
            </a:r>
          </a:p>
          <a:p>
            <a:pPr algn="r" rtl="1"/>
            <a:r>
              <a:rPr lang="he-IL" baseline="0" dirty="0"/>
              <a:t>צריכים להיות בחזית המחקר הזה.</a:t>
            </a:r>
          </a:p>
          <a:p>
            <a:endParaRPr lang="he-IL" dirty="0"/>
          </a:p>
          <a:p>
            <a:pPr algn="r" rtl="1"/>
            <a:endParaRPr lang="he-IL" dirty="0"/>
          </a:p>
          <a:p>
            <a:endParaRPr lang="en-US" dirty="0"/>
          </a:p>
          <a:p>
            <a:r>
              <a:rPr lang="en-US" dirty="0"/>
              <a:t>Social science we have -</a:t>
            </a:r>
          </a:p>
          <a:p>
            <a:r>
              <a:rPr lang="en-US" dirty="0"/>
              <a:t>We</a:t>
            </a:r>
            <a:r>
              <a:rPr lang="en-US" baseline="0" dirty="0"/>
              <a:t> produced it in older ages</a:t>
            </a:r>
            <a:endParaRPr lang="en-US" dirty="0"/>
          </a:p>
          <a:p>
            <a:pPr algn="r" defTabSz="933237" rtl="1">
              <a:defRPr/>
            </a:pPr>
            <a:endParaRPr lang="en-US" strike="noStrike" baseline="0" dirty="0"/>
          </a:p>
          <a:p>
            <a:r>
              <a:rPr lang="en-US" baseline="0" dirty="0"/>
              <a:t>Before we could communicate in real time for zero costs</a:t>
            </a:r>
          </a:p>
          <a:p>
            <a:r>
              <a:rPr lang="en-US" baseline="0" dirty="0"/>
              <a:t>Before we could target every person with custom message</a:t>
            </a:r>
          </a:p>
          <a:p>
            <a:r>
              <a:rPr lang="en-US" baseline="0" dirty="0"/>
              <a:t>Before we could produce any image, sound, movie on a PC</a:t>
            </a:r>
          </a:p>
          <a:p>
            <a:endParaRPr lang="en-US" dirty="0"/>
          </a:p>
          <a:p>
            <a:pPr defTabSz="933237">
              <a:defRPr/>
            </a:pPr>
            <a:r>
              <a:rPr lang="en-US" dirty="0"/>
              <a:t>Before</a:t>
            </a:r>
            <a:r>
              <a:rPr lang="en-US" baseline="0" dirty="0"/>
              <a:t> the Information Revolution</a:t>
            </a:r>
          </a:p>
          <a:p>
            <a:endParaRPr lang="he-IL" dirty="0"/>
          </a:p>
          <a:p>
            <a:r>
              <a:rPr lang="en-US" dirty="0"/>
              <a:t>So this is a call</a:t>
            </a:r>
            <a:r>
              <a:rPr lang="en-US" baseline="0" dirty="0"/>
              <a:t> for action </a:t>
            </a:r>
          </a:p>
          <a:p>
            <a:r>
              <a:rPr lang="en-US" baseline="0" dirty="0"/>
              <a:t>For universities</a:t>
            </a:r>
          </a:p>
          <a:p>
            <a:r>
              <a:rPr lang="en-US" baseline="0" dirty="0"/>
              <a:t>To explore the </a:t>
            </a:r>
            <a:r>
              <a:rPr lang="en-US" dirty="0"/>
              <a:t>Science of</a:t>
            </a:r>
            <a:r>
              <a:rPr lang="en-US" baseline="0" dirty="0"/>
              <a:t> it</a:t>
            </a:r>
            <a:r>
              <a:rPr lang="en-US" dirty="0"/>
              <a:t>.</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E091D2-84DD-4087-93DA-99A71CC6DD8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9663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The most pressing strategic concerns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r>
              <a:rPr lang="en-US"/>
              <a:t>L. Tabansky | Tel Aviv University</a:t>
            </a:r>
            <a:endParaRPr lang="he-IL"/>
          </a:p>
        </p:txBody>
      </p:sp>
    </p:spTree>
    <p:extLst>
      <p:ext uri="{BB962C8B-B14F-4D97-AF65-F5344CB8AC3E}">
        <p14:creationId xmlns:p14="http://schemas.microsoft.com/office/powerpoint/2010/main" val="41195490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r>
              <a:rPr lang="en-US"/>
              <a:t>L. Tabansky | Tel Aviv University</a:t>
            </a:r>
            <a:endParaRPr lang="he-IL"/>
          </a:p>
        </p:txBody>
      </p:sp>
    </p:spTree>
    <p:extLst>
      <p:ext uri="{BB962C8B-B14F-4D97-AF65-F5344CB8AC3E}">
        <p14:creationId xmlns:p14="http://schemas.microsoft.com/office/powerpoint/2010/main" val="17309300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r>
              <a:rPr lang="en-US"/>
              <a:t>L. Tabansky | Tel Aviv University</a:t>
            </a:r>
            <a:endParaRPr lang="he-IL"/>
          </a:p>
        </p:txBody>
      </p:sp>
    </p:spTree>
    <p:extLst>
      <p:ext uri="{BB962C8B-B14F-4D97-AF65-F5344CB8AC3E}">
        <p14:creationId xmlns:p14="http://schemas.microsoft.com/office/powerpoint/2010/main" val="11984916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r>
              <a:rPr lang="en-US"/>
              <a:t>L. Tabansky | Tel Aviv University</a:t>
            </a:r>
            <a:endParaRPr lang="he-IL"/>
          </a:p>
        </p:txBody>
      </p:sp>
    </p:spTree>
    <p:extLst>
      <p:ext uri="{BB962C8B-B14F-4D97-AF65-F5344CB8AC3E}">
        <p14:creationId xmlns:p14="http://schemas.microsoft.com/office/powerpoint/2010/main" val="2542040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This</a:t>
            </a:r>
            <a:r>
              <a:rPr lang="en-US" baseline="0" dirty="0"/>
              <a:t> is a true disruption</a:t>
            </a:r>
          </a:p>
          <a:p>
            <a:r>
              <a:rPr lang="en-US" baseline="0" dirty="0"/>
              <a:t>disruption</a:t>
            </a:r>
          </a:p>
          <a:p>
            <a:r>
              <a:rPr lang="en-US" baseline="0" dirty="0"/>
              <a:t>Not in the Silicon valley slang</a:t>
            </a:r>
          </a:p>
          <a:p>
            <a:r>
              <a:rPr lang="en-US" baseline="0" dirty="0"/>
              <a:t>Disruption </a:t>
            </a:r>
          </a:p>
          <a:p>
            <a:r>
              <a:rPr lang="en-US" baseline="0" dirty="0"/>
              <a:t>That changes everything .</a:t>
            </a:r>
          </a:p>
          <a:p>
            <a:endParaRPr lang="en-US" baseline="0" dirty="0"/>
          </a:p>
          <a:p>
            <a:r>
              <a:rPr lang="en-US" baseline="0"/>
              <a:t>What should we do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F9C45-9988-4AD4-A3E4-DC4E5A0F3BC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r>
              <a:rPr lang="en-US"/>
              <a:t>L. Tabansky | Tel Aviv University</a:t>
            </a:r>
            <a:endParaRPr lang="he-IL"/>
          </a:p>
        </p:txBody>
      </p:sp>
    </p:spTree>
    <p:extLst>
      <p:ext uri="{BB962C8B-B14F-4D97-AF65-F5344CB8AC3E}">
        <p14:creationId xmlns:p14="http://schemas.microsoft.com/office/powerpoint/2010/main" val="1530270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A23C7C-6AA0-4E03-917B-7A17BB24B2AF}"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229633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D77BD3-081D-49D0-94DE-4CEE3C2186C0}"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81374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30EB22-0C35-4F80-A132-CE1C676F82D7}"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191518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18589-9292-43A7-9A39-D68E05DA24CF}"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275253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10B0CB-3D1F-4642-857C-3B09F0CBAFB7}" type="datetime13">
              <a:rPr lang="he-IL" smtClean="0"/>
              <a:t>26.03.2017</a:t>
            </a:fld>
            <a:endParaRPr lang="en-GB"/>
          </a:p>
        </p:txBody>
      </p:sp>
      <p:sp>
        <p:nvSpPr>
          <p:cNvPr id="8" name="Footer Placeholder 7"/>
          <p:cNvSpPr>
            <a:spLocks noGrp="1"/>
          </p:cNvSpPr>
          <p:nvPr>
            <p:ph type="ftr" sz="quarter" idx="11"/>
          </p:nvPr>
        </p:nvSpPr>
        <p:spPr/>
        <p:txBody>
          <a:bodyPr/>
          <a:lstStyle/>
          <a:p>
            <a:r>
              <a:rPr lang="en-GB"/>
              <a:t>L. Tabansky | Tel Aviv University</a:t>
            </a:r>
          </a:p>
        </p:txBody>
      </p:sp>
      <p:sp>
        <p:nvSpPr>
          <p:cNvPr id="9" name="Slide Number Placeholder 8"/>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46798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8F2D29-D50F-4AD5-9FF5-AC8B8D79AC73}" type="datetime13">
              <a:rPr lang="he-IL" smtClean="0"/>
              <a:t>26.03.2017</a:t>
            </a:fld>
            <a:endParaRPr lang="en-GB"/>
          </a:p>
        </p:txBody>
      </p:sp>
      <p:sp>
        <p:nvSpPr>
          <p:cNvPr id="4" name="Footer Placeholder 3"/>
          <p:cNvSpPr>
            <a:spLocks noGrp="1"/>
          </p:cNvSpPr>
          <p:nvPr>
            <p:ph type="ftr" sz="quarter" idx="11"/>
          </p:nvPr>
        </p:nvSpPr>
        <p:spPr/>
        <p:txBody>
          <a:bodyPr/>
          <a:lstStyle/>
          <a:p>
            <a:r>
              <a:rPr lang="en-GB"/>
              <a:t>L. Tabansky | Tel Aviv University</a:t>
            </a:r>
          </a:p>
        </p:txBody>
      </p:sp>
      <p:sp>
        <p:nvSpPr>
          <p:cNvPr id="5" name="Slide Number Placeholder 4"/>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2310504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6EF92F-30C5-4959-9AA8-7F2E2647FD19}"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2649701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31A3CC5-6C7C-4879-81CD-BAD6B3D6BC88}"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899604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2BE6B0-74FC-4D21-95D0-C6C315BFCE16}"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36036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AD22D-D43F-436B-8627-B1B38ACFE8C4}"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414431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9D1A0-6A80-4CA1-8749-0F29D4274F72}"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25558512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3AC5060-D6F6-453B-A8E5-529A918D50B0}"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1496793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DA0508-7CD2-4D65-9CF3-94EB78093B75}"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1952967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C36EB52-BE33-4903-BDBF-8BE35BC88A80}"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7189110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98FAED-4CCE-4421-B556-5F4DFCCFF256}"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4059181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BEAA690-9A15-4B94-864D-0C7FB10E1E61}" type="datetime13">
              <a:rPr lang="he-IL" smtClean="0"/>
              <a:t>26.03.2017</a:t>
            </a:fld>
            <a:endParaRPr lang="en-GB"/>
          </a:p>
        </p:txBody>
      </p:sp>
      <p:sp>
        <p:nvSpPr>
          <p:cNvPr id="8" name="Footer Placeholder 7"/>
          <p:cNvSpPr>
            <a:spLocks noGrp="1"/>
          </p:cNvSpPr>
          <p:nvPr>
            <p:ph type="ftr" sz="quarter" idx="11"/>
          </p:nvPr>
        </p:nvSpPr>
        <p:spPr/>
        <p:txBody>
          <a:bodyPr/>
          <a:lstStyle/>
          <a:p>
            <a:r>
              <a:rPr lang="en-GB"/>
              <a:t>L. Tabansky | Tel Aviv University</a:t>
            </a:r>
          </a:p>
        </p:txBody>
      </p:sp>
      <p:sp>
        <p:nvSpPr>
          <p:cNvPr id="9" name="Slide Number Placeholder 8"/>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506868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F974A3-1EE6-4DD5-860A-1B783EA607FF}" type="datetime13">
              <a:rPr lang="he-IL" smtClean="0"/>
              <a:t>26.03.2017</a:t>
            </a:fld>
            <a:endParaRPr lang="en-GB"/>
          </a:p>
        </p:txBody>
      </p:sp>
      <p:sp>
        <p:nvSpPr>
          <p:cNvPr id="4" name="Footer Placeholder 3"/>
          <p:cNvSpPr>
            <a:spLocks noGrp="1"/>
          </p:cNvSpPr>
          <p:nvPr>
            <p:ph type="ftr" sz="quarter" idx="11"/>
          </p:nvPr>
        </p:nvSpPr>
        <p:spPr/>
        <p:txBody>
          <a:bodyPr/>
          <a:lstStyle/>
          <a:p>
            <a:r>
              <a:rPr lang="en-GB"/>
              <a:t>L. Tabansky | Tel Aviv University</a:t>
            </a:r>
          </a:p>
        </p:txBody>
      </p:sp>
      <p:sp>
        <p:nvSpPr>
          <p:cNvPr id="5" name="Slide Number Placeholder 4"/>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4091551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1C36EF-1CAA-4CA2-8647-7109391DBC11}"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3967058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743FE7-5618-418B-8BFB-3AD17C7A4B46}"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578395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6D0229-AC27-41CE-8D4C-DDB045578AB2}"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887065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D59A62-34AE-4181-86B2-7E87E9E6EE2E}"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9662283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148793-312F-4151-A7D9-4BFC6389865A}"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41912309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10" name="Rectangle 9"/>
          <p:cNvSpPr/>
          <p:nvPr userDrawn="1"/>
        </p:nvSpPr>
        <p:spPr>
          <a:xfrm flipV="1">
            <a:off x="0" y="1"/>
            <a:ext cx="9144000" cy="3462629"/>
          </a:xfrm>
          <a:prstGeom prst="rect">
            <a:avLst/>
          </a:pr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96259" name="Rectangle 3"/>
          <p:cNvSpPr>
            <a:spLocks noGrp="1" noChangeArrowheads="1"/>
          </p:cNvSpPr>
          <p:nvPr>
            <p:ph type="ctrTitle" hasCustomPrompt="1"/>
          </p:nvPr>
        </p:nvSpPr>
        <p:spPr>
          <a:xfrm>
            <a:off x="616485" y="2549525"/>
            <a:ext cx="7927985" cy="908050"/>
          </a:xfrm>
          <a:prstGeom prst="rect">
            <a:avLst/>
          </a:prstGeom>
        </p:spPr>
        <p:txBody>
          <a:bodyPr tIns="0"/>
          <a:lstStyle>
            <a:lvl1pPr algn="l">
              <a:defRPr baseline="0">
                <a:solidFill>
                  <a:schemeClr val="bg1"/>
                </a:solidFill>
              </a:defRPr>
            </a:lvl1pPr>
          </a:lstStyle>
          <a:p>
            <a:r>
              <a:rPr lang="en-US" dirty="0"/>
              <a:t>Title Slide Layout</a:t>
            </a:r>
          </a:p>
        </p:txBody>
      </p:sp>
      <p:sp>
        <p:nvSpPr>
          <p:cNvPr id="96260" name="Rectangle 4"/>
          <p:cNvSpPr>
            <a:spLocks noGrp="1" noChangeArrowheads="1"/>
          </p:cNvSpPr>
          <p:nvPr>
            <p:ph type="subTitle" idx="1" hasCustomPrompt="1"/>
          </p:nvPr>
        </p:nvSpPr>
        <p:spPr>
          <a:xfrm>
            <a:off x="618478" y="3473485"/>
            <a:ext cx="7927985" cy="522587"/>
          </a:xfrm>
          <a:prstGeom prst="rect">
            <a:avLst/>
          </a:prstGeom>
        </p:spPr>
        <p:txBody>
          <a:bodyPr anchor="ctr"/>
          <a:lstStyle>
            <a:lvl1pPr marL="0" indent="0" algn="l">
              <a:lnSpc>
                <a:spcPct val="85000"/>
              </a:lnSpc>
              <a:buFont typeface="Arial" charset="0"/>
              <a:buNone/>
              <a:defRPr sz="1600">
                <a:solidFill>
                  <a:schemeClr val="bg1">
                    <a:lumMod val="50000"/>
                  </a:schemeClr>
                </a:solidFill>
              </a:defRPr>
            </a:lvl1pPr>
          </a:lstStyle>
          <a:p>
            <a:r>
              <a:rPr lang="en-US" dirty="0"/>
              <a:t>Subtitle goes here.</a:t>
            </a:r>
          </a:p>
        </p:txBody>
      </p:sp>
      <p:sp>
        <p:nvSpPr>
          <p:cNvPr id="12" name="Parallelogram 13"/>
          <p:cNvSpPr/>
          <p:nvPr userDrawn="1"/>
        </p:nvSpPr>
        <p:spPr>
          <a:xfrm flipH="1">
            <a:off x="6364592" y="0"/>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 name="Rectangle 1"/>
          <p:cNvSpPr/>
          <p:nvPr userDrawn="1"/>
        </p:nvSpPr>
        <p:spPr>
          <a:xfrm>
            <a:off x="8873068" y="-5299"/>
            <a:ext cx="270933" cy="34628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Parallelogram 13"/>
          <p:cNvSpPr/>
          <p:nvPr userDrawn="1"/>
        </p:nvSpPr>
        <p:spPr>
          <a:xfrm flipH="1">
            <a:off x="6474484" y="-5300"/>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6485" y="4683515"/>
            <a:ext cx="1959515" cy="1481783"/>
          </a:xfrm>
          <a:prstGeom prst="rect">
            <a:avLst/>
          </a:prstGeom>
        </p:spPr>
      </p:pic>
      <p:pic>
        <p:nvPicPr>
          <p:cNvPr id="14" name="Picture 6" descr="http://ftp5.bizportal.co.il/web/giflib/news/rsPhoto/sz_148/rsz_615_346_tau_logo615_111115.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904729" y="4683515"/>
            <a:ext cx="2639741" cy="14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385294"/>
      </p:ext>
    </p:extLst>
  </p:cSld>
  <p:clrMapOvr>
    <a:masterClrMapping/>
  </p:clrMapOvr>
  <p:extLst mod="1">
    <p:ext uri="{DCECCB84-F9BA-43D5-87BE-67443E8EF086}">
      <p15:sldGuideLst xmlns:p15="http://schemas.microsoft.com/office/powerpoint/2012/main">
        <p15:guide id="1" orient="horz" pos="2160">
          <p15:clr>
            <a:srgbClr val="FBAE40"/>
          </p15:clr>
        </p15:guide>
        <p15:guide id="2" pos="216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p:cNvSpPr/>
          <p:nvPr userDrawn="1"/>
        </p:nvSpPr>
        <p:spPr>
          <a:xfrm flipV="1">
            <a:off x="0" y="3407328"/>
            <a:ext cx="9144000" cy="3457575"/>
          </a:xfrm>
          <a:prstGeom prst="rect">
            <a:avLst/>
          </a:pr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96259" name="Rectangle 3"/>
          <p:cNvSpPr>
            <a:spLocks noGrp="1" noChangeArrowheads="1"/>
          </p:cNvSpPr>
          <p:nvPr>
            <p:ph type="ctrTitle" hasCustomPrompt="1"/>
          </p:nvPr>
        </p:nvSpPr>
        <p:spPr>
          <a:xfrm>
            <a:off x="616485" y="2480499"/>
            <a:ext cx="7927985" cy="908050"/>
          </a:xfrm>
          <a:prstGeom prst="rect">
            <a:avLst/>
          </a:prstGeom>
        </p:spPr>
        <p:txBody>
          <a:bodyPr tIns="0"/>
          <a:lstStyle>
            <a:lvl1pPr algn="l">
              <a:defRPr baseline="0">
                <a:solidFill>
                  <a:srgbClr val="1365AF"/>
                </a:solidFill>
              </a:defRPr>
            </a:lvl1pPr>
          </a:lstStyle>
          <a:p>
            <a:r>
              <a:rPr lang="en-US" dirty="0"/>
              <a:t>Section Header Layout</a:t>
            </a:r>
          </a:p>
        </p:txBody>
      </p:sp>
      <p:sp>
        <p:nvSpPr>
          <p:cNvPr id="96260" name="Rectangle 4"/>
          <p:cNvSpPr>
            <a:spLocks noGrp="1" noChangeArrowheads="1"/>
          </p:cNvSpPr>
          <p:nvPr>
            <p:ph type="subTitle" idx="1" hasCustomPrompt="1"/>
          </p:nvPr>
        </p:nvSpPr>
        <p:spPr>
          <a:xfrm>
            <a:off x="618478" y="3432065"/>
            <a:ext cx="7927985" cy="522587"/>
          </a:xfrm>
          <a:prstGeom prst="rect">
            <a:avLst/>
          </a:prstGeom>
        </p:spPr>
        <p:txBody>
          <a:bodyPr anchor="ctr"/>
          <a:lstStyle>
            <a:lvl1pPr marL="0" indent="0" algn="l">
              <a:lnSpc>
                <a:spcPct val="85000"/>
              </a:lnSpc>
              <a:buFont typeface="Arial" charset="0"/>
              <a:buNone/>
              <a:defRPr sz="1600">
                <a:solidFill>
                  <a:schemeClr val="bg1"/>
                </a:solidFill>
              </a:defRPr>
            </a:lvl1pPr>
          </a:lstStyle>
          <a:p>
            <a:r>
              <a:rPr lang="en-US" dirty="0"/>
              <a:t>Subtitle goes here.</a:t>
            </a:r>
          </a:p>
        </p:txBody>
      </p:sp>
      <p:sp>
        <p:nvSpPr>
          <p:cNvPr id="12" name="Parallelogram 13"/>
          <p:cNvSpPr/>
          <p:nvPr userDrawn="1"/>
        </p:nvSpPr>
        <p:spPr>
          <a:xfrm flipH="1" flipV="1">
            <a:off x="6364592" y="3407326"/>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Rectangle 12"/>
          <p:cNvSpPr/>
          <p:nvPr userDrawn="1"/>
        </p:nvSpPr>
        <p:spPr>
          <a:xfrm>
            <a:off x="8898641" y="3388551"/>
            <a:ext cx="270933" cy="350639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Parallelogram 13"/>
          <p:cNvSpPr/>
          <p:nvPr userDrawn="1"/>
        </p:nvSpPr>
        <p:spPr>
          <a:xfrm flipH="1" flipV="1">
            <a:off x="6474484" y="3402026"/>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6485" y="546415"/>
            <a:ext cx="1959515" cy="1481783"/>
          </a:xfrm>
          <a:prstGeom prst="rect">
            <a:avLst/>
          </a:prstGeom>
        </p:spPr>
      </p:pic>
      <p:pic>
        <p:nvPicPr>
          <p:cNvPr id="15" name="Picture 6" descr="http://ftp5.bizportal.co.il/web/giflib/news/rsPhoto/sz_148/rsz_615_346_tau_logo615_111115.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904729" y="543649"/>
            <a:ext cx="2639741" cy="14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914775"/>
      </p:ext>
    </p:extLst>
  </p:cSld>
  <p:clrMapOvr>
    <a:masterClrMapping/>
  </p:clrMapOvr>
  <p:extLst mod="1">
    <p:ext uri="{DCECCB84-F9BA-43D5-87BE-67443E8EF086}">
      <p15:sldGuideLst xmlns:p15="http://schemas.microsoft.com/office/powerpoint/2012/main">
        <p15:guide id="1" orient="horz" pos="2160">
          <p15:clr>
            <a:srgbClr val="FBAE40"/>
          </p15:clr>
        </p15:guide>
        <p15:guide id="2" pos="216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1991"/>
            <a:ext cx="8229600" cy="490841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2" name="Title 1"/>
          <p:cNvSpPr>
            <a:spLocks noGrp="1"/>
          </p:cNvSpPr>
          <p:nvPr>
            <p:ph type="title" hasCustomPrompt="1"/>
          </p:nvPr>
        </p:nvSpPr>
        <p:spPr/>
        <p:txBody>
          <a:bodyPr/>
          <a:lstStyle/>
          <a:p>
            <a:r>
              <a:rPr lang="en-GB" dirty="0"/>
              <a:t>Title and Content Layout</a:t>
            </a:r>
            <a:endParaRPr lang="en-US" dirty="0"/>
          </a:p>
        </p:txBody>
      </p:sp>
      <p:sp>
        <p:nvSpPr>
          <p:cNvPr id="4" name="Date Placeholder 3"/>
          <p:cNvSpPr>
            <a:spLocks noGrp="1"/>
          </p:cNvSpPr>
          <p:nvPr>
            <p:ph type="dt" sz="half" idx="10"/>
          </p:nvPr>
        </p:nvSpPr>
        <p:spPr/>
        <p:txBody>
          <a:bodyPr/>
          <a:lstStyle/>
          <a:p>
            <a:fld id="{D0138E19-0618-43E5-B590-5ECB58BF2C25}"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endParaRPr lang="en-US" dirty="0"/>
          </a:p>
        </p:txBody>
      </p:sp>
      <p:sp>
        <p:nvSpPr>
          <p:cNvPr id="7" name="Slide Number Placeholder 6"/>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7804408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5613" y="1161990"/>
            <a:ext cx="4038600" cy="4884075"/>
          </a:xfrm>
          <a:prstGeom prst="rect">
            <a:avLst/>
          </a:prstGeom>
        </p:spPr>
        <p:txBody>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4" name="Content Placeholder 3"/>
          <p:cNvSpPr>
            <a:spLocks noGrp="1"/>
          </p:cNvSpPr>
          <p:nvPr>
            <p:ph sz="half" idx="2"/>
          </p:nvPr>
        </p:nvSpPr>
        <p:spPr>
          <a:xfrm>
            <a:off x="4673568" y="1161990"/>
            <a:ext cx="4013233" cy="4884075"/>
          </a:xfrm>
          <a:prstGeom prst="rect">
            <a:avLst/>
          </a:prstGeom>
        </p:spPr>
        <p:txBody>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7" name="Line 13"/>
          <p:cNvSpPr>
            <a:spLocks noChangeShapeType="1"/>
          </p:cNvSpPr>
          <p:nvPr userDrawn="1"/>
        </p:nvSpPr>
        <p:spPr bwMode="auto">
          <a:xfrm rot="16200000">
            <a:off x="2559753" y="3685599"/>
            <a:ext cx="4038600" cy="0"/>
          </a:xfrm>
          <a:prstGeom prst="line">
            <a:avLst/>
          </a:prstGeom>
          <a:noFill/>
          <a:ln w="6350">
            <a:solidFill>
              <a:schemeClr val="bg1">
                <a:lumMod val="75000"/>
              </a:schemeClr>
            </a:solidFill>
            <a:round/>
            <a:headEnd/>
            <a:tailEnd/>
          </a:ln>
          <a:extLst>
            <a:ext uri="{909E8E84-426E-40dd-AFC4-6F175D3DCCD1}">
              <a14:hiddenFill xmlns="" xmlns:a14="http://schemas.microsoft.com/office/drawing/2010/main">
                <a:noFill/>
              </a14:hiddenFill>
            </a:ext>
          </a:extLst>
        </p:spPr>
        <p:txBody>
          <a:bodyPr wrap="none" anchor="ctr"/>
          <a:lstStyle/>
          <a:p>
            <a:endParaRPr lang="en-US" sz="1800">
              <a:latin typeface="Open Sans Light"/>
              <a:cs typeface="Open Sans Light"/>
            </a:endParaRPr>
          </a:p>
        </p:txBody>
      </p:sp>
      <p:sp>
        <p:nvSpPr>
          <p:cNvPr id="2" name="Title 1"/>
          <p:cNvSpPr>
            <a:spLocks noGrp="1"/>
          </p:cNvSpPr>
          <p:nvPr>
            <p:ph type="title" hasCustomPrompt="1"/>
          </p:nvPr>
        </p:nvSpPr>
        <p:spPr/>
        <p:txBody>
          <a:bodyPr/>
          <a:lstStyle/>
          <a:p>
            <a:r>
              <a:rPr lang="en-GB" dirty="0"/>
              <a:t>Two Content Layout</a:t>
            </a:r>
            <a:endParaRPr lang="en-US" dirty="0"/>
          </a:p>
        </p:txBody>
      </p:sp>
      <p:sp>
        <p:nvSpPr>
          <p:cNvPr id="5" name="Date Placeholder 4"/>
          <p:cNvSpPr>
            <a:spLocks noGrp="1"/>
          </p:cNvSpPr>
          <p:nvPr>
            <p:ph type="dt" sz="half" idx="10"/>
          </p:nvPr>
        </p:nvSpPr>
        <p:spPr/>
        <p:txBody>
          <a:bodyPr/>
          <a:lstStyle/>
          <a:p>
            <a:fld id="{C05EDCB1-948C-4BBF-9DC7-A7A67380FCCF}" type="datetime13">
              <a:rPr lang="he-IL" smtClean="0"/>
              <a:t>26.03.2017</a:t>
            </a:fld>
            <a:endParaRPr lang="en-US"/>
          </a:p>
        </p:txBody>
      </p:sp>
      <p:sp>
        <p:nvSpPr>
          <p:cNvPr id="8" name="Footer Placeholder 7"/>
          <p:cNvSpPr>
            <a:spLocks noGrp="1"/>
          </p:cNvSpPr>
          <p:nvPr>
            <p:ph type="ftr" sz="quarter" idx="11"/>
          </p:nvPr>
        </p:nvSpPr>
        <p:spPr/>
        <p:txBody>
          <a:bodyPr/>
          <a:lstStyle/>
          <a:p>
            <a:r>
              <a:rPr lang="en-US"/>
              <a:t>L. Tabansky | Tel Aviv University</a:t>
            </a:r>
            <a:endParaRPr lang="en-US" dirty="0"/>
          </a:p>
        </p:txBody>
      </p:sp>
      <p:sp>
        <p:nvSpPr>
          <p:cNvPr id="9" name="Slide Number Placeholder 8"/>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30071731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457200" y="1159477"/>
            <a:ext cx="4040188" cy="639762"/>
          </a:xfrm>
          <a:prstGeom prst="rect">
            <a:avLst/>
          </a:prstGeom>
        </p:spPr>
        <p:txBody>
          <a:bodyPr anchor="ctr"/>
          <a:lstStyle>
            <a:lvl1pPr marL="0" indent="0" algn="ctr">
              <a:buNone/>
              <a:defRPr sz="2200" b="0" i="0" baseline="0">
                <a:solidFill>
                  <a:srgbClr val="1365AF"/>
                </a:solidFill>
                <a:latin typeface="Open Sans Light" charset="0"/>
                <a:ea typeface="Open Sans Light" charset="0"/>
                <a:cs typeface="Open Sans Light"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 Header One</a:t>
            </a:r>
          </a:p>
        </p:txBody>
      </p:sp>
      <p:sp>
        <p:nvSpPr>
          <p:cNvPr id="4" name="Content Placeholder 3"/>
          <p:cNvSpPr>
            <a:spLocks noGrp="1"/>
          </p:cNvSpPr>
          <p:nvPr>
            <p:ph sz="half" idx="2"/>
          </p:nvPr>
        </p:nvSpPr>
        <p:spPr>
          <a:xfrm>
            <a:off x="457200" y="1835205"/>
            <a:ext cx="4040188" cy="4268656"/>
          </a:xfrm>
          <a:prstGeom prst="rect">
            <a:avLst/>
          </a:prstGeom>
        </p:spPr>
        <p:txBody>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5" name="Text Placeholder 4"/>
          <p:cNvSpPr>
            <a:spLocks noGrp="1"/>
          </p:cNvSpPr>
          <p:nvPr>
            <p:ph type="body" sz="quarter" idx="3" hasCustomPrompt="1"/>
          </p:nvPr>
        </p:nvSpPr>
        <p:spPr>
          <a:xfrm>
            <a:off x="4673568" y="1161990"/>
            <a:ext cx="4041775" cy="639762"/>
          </a:xfrm>
          <a:prstGeom prst="rect">
            <a:avLst/>
          </a:prstGeom>
        </p:spPr>
        <p:txBody>
          <a:bodyPr anchor="ctr"/>
          <a:lstStyle>
            <a:lvl1pPr marL="0" indent="0" algn="ctr">
              <a:buNone/>
              <a:defRPr sz="2200" b="0" i="0">
                <a:solidFill>
                  <a:srgbClr val="1365AF"/>
                </a:solidFill>
                <a:latin typeface="Open Sans Light" charset="0"/>
                <a:ea typeface="Open Sans Light" charset="0"/>
                <a:cs typeface="Open Sans Light"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 Header Two</a:t>
            </a:r>
          </a:p>
        </p:txBody>
      </p:sp>
      <p:sp>
        <p:nvSpPr>
          <p:cNvPr id="6" name="Content Placeholder 5"/>
          <p:cNvSpPr>
            <a:spLocks noGrp="1"/>
          </p:cNvSpPr>
          <p:nvPr>
            <p:ph sz="quarter" idx="4"/>
          </p:nvPr>
        </p:nvSpPr>
        <p:spPr>
          <a:xfrm>
            <a:off x="4673568" y="1835205"/>
            <a:ext cx="4041775" cy="4268656"/>
          </a:xfrm>
          <a:prstGeom prst="rect">
            <a:avLst/>
          </a:prstGeom>
        </p:spPr>
        <p:txBody>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12" name="Line 13"/>
          <p:cNvSpPr>
            <a:spLocks noChangeShapeType="1"/>
          </p:cNvSpPr>
          <p:nvPr userDrawn="1"/>
        </p:nvSpPr>
        <p:spPr bwMode="auto">
          <a:xfrm rot="16200000">
            <a:off x="2559753" y="3685599"/>
            <a:ext cx="4038600" cy="0"/>
          </a:xfrm>
          <a:prstGeom prst="line">
            <a:avLst/>
          </a:prstGeom>
          <a:noFill/>
          <a:ln w="6350">
            <a:solidFill>
              <a:srgbClr val="BFBFBF"/>
            </a:solidFill>
            <a:round/>
            <a:headEnd/>
            <a:tailEnd/>
          </a:ln>
          <a:extLst>
            <a:ext uri="{909E8E84-426E-40dd-AFC4-6F175D3DCCD1}">
              <a14:hiddenFill xmlns="" xmlns:a14="http://schemas.microsoft.com/office/drawing/2010/main">
                <a:noFill/>
              </a14:hiddenFill>
            </a:ext>
          </a:extLst>
        </p:spPr>
        <p:txBody>
          <a:bodyPr wrap="none" anchor="ctr"/>
          <a:lstStyle/>
          <a:p>
            <a:endParaRPr lang="en-US" sz="1800">
              <a:latin typeface="Open Sans Light"/>
              <a:cs typeface="Open Sans Light"/>
            </a:endParaRPr>
          </a:p>
        </p:txBody>
      </p:sp>
      <p:sp>
        <p:nvSpPr>
          <p:cNvPr id="7" name="Title 6"/>
          <p:cNvSpPr>
            <a:spLocks noGrp="1"/>
          </p:cNvSpPr>
          <p:nvPr>
            <p:ph type="title" hasCustomPrompt="1"/>
          </p:nvPr>
        </p:nvSpPr>
        <p:spPr/>
        <p:txBody>
          <a:bodyPr/>
          <a:lstStyle>
            <a:lvl1pPr>
              <a:defRPr baseline="0"/>
            </a:lvl1pPr>
          </a:lstStyle>
          <a:p>
            <a:r>
              <a:rPr lang="en-GB" dirty="0"/>
              <a:t>Comparison Layout</a:t>
            </a:r>
            <a:endParaRPr lang="en-US" dirty="0"/>
          </a:p>
        </p:txBody>
      </p:sp>
      <p:sp>
        <p:nvSpPr>
          <p:cNvPr id="8" name="Date Placeholder 7"/>
          <p:cNvSpPr>
            <a:spLocks noGrp="1"/>
          </p:cNvSpPr>
          <p:nvPr>
            <p:ph type="dt" sz="half" idx="10"/>
          </p:nvPr>
        </p:nvSpPr>
        <p:spPr/>
        <p:txBody>
          <a:bodyPr/>
          <a:lstStyle/>
          <a:p>
            <a:fld id="{CA094603-B766-42D2-880D-155082C6874B}" type="datetime13">
              <a:rPr lang="he-IL" smtClean="0"/>
              <a:t>26.03.2017</a:t>
            </a:fld>
            <a:endParaRPr lang="en-US"/>
          </a:p>
        </p:txBody>
      </p:sp>
      <p:sp>
        <p:nvSpPr>
          <p:cNvPr id="9" name="Footer Placeholder 8"/>
          <p:cNvSpPr>
            <a:spLocks noGrp="1"/>
          </p:cNvSpPr>
          <p:nvPr>
            <p:ph type="ftr" sz="quarter" idx="11"/>
          </p:nvPr>
        </p:nvSpPr>
        <p:spPr/>
        <p:txBody>
          <a:bodyPr/>
          <a:lstStyle/>
          <a:p>
            <a:r>
              <a:rPr lang="en-US"/>
              <a:t>L. Tabansky | Tel Aviv University</a:t>
            </a:r>
            <a:endParaRPr lang="en-US" dirty="0"/>
          </a:p>
        </p:txBody>
      </p:sp>
      <p:sp>
        <p:nvSpPr>
          <p:cNvPr id="10" name="Slide Number Placeholder 9"/>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33005363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hree Key Points">
    <p:spTree>
      <p:nvGrpSpPr>
        <p:cNvPr id="1" name=""/>
        <p:cNvGrpSpPr/>
        <p:nvPr/>
      </p:nvGrpSpPr>
      <p:grpSpPr>
        <a:xfrm>
          <a:off x="0" y="0"/>
          <a:ext cx="0" cy="0"/>
          <a:chOff x="0" y="0"/>
          <a:chExt cx="0" cy="0"/>
        </a:xfrm>
      </p:grpSpPr>
      <p:sp>
        <p:nvSpPr>
          <p:cNvPr id="9" name="Text Placeholder 5"/>
          <p:cNvSpPr>
            <a:spLocks noGrp="1"/>
          </p:cNvSpPr>
          <p:nvPr>
            <p:ph type="body" sz="quarter" idx="11" hasCustomPrompt="1"/>
          </p:nvPr>
        </p:nvSpPr>
        <p:spPr>
          <a:xfrm>
            <a:off x="301170" y="1296310"/>
            <a:ext cx="2540000" cy="1331998"/>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One</a:t>
            </a:r>
          </a:p>
        </p:txBody>
      </p:sp>
      <p:sp>
        <p:nvSpPr>
          <p:cNvPr id="10" name="Text Placeholder 5"/>
          <p:cNvSpPr>
            <a:spLocks noGrp="1"/>
          </p:cNvSpPr>
          <p:nvPr>
            <p:ph type="body" sz="quarter" idx="12" hasCustomPrompt="1"/>
          </p:nvPr>
        </p:nvSpPr>
        <p:spPr>
          <a:xfrm>
            <a:off x="301170" y="2888969"/>
            <a:ext cx="2540000" cy="1331700"/>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Two</a:t>
            </a:r>
          </a:p>
        </p:txBody>
      </p:sp>
      <p:sp>
        <p:nvSpPr>
          <p:cNvPr id="11" name="Text Placeholder 5"/>
          <p:cNvSpPr>
            <a:spLocks noGrp="1"/>
          </p:cNvSpPr>
          <p:nvPr>
            <p:ph type="body" sz="quarter" idx="13" hasCustomPrompt="1"/>
          </p:nvPr>
        </p:nvSpPr>
        <p:spPr>
          <a:xfrm>
            <a:off x="301170" y="4491282"/>
            <a:ext cx="2540000" cy="1331701"/>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Three</a:t>
            </a:r>
          </a:p>
        </p:txBody>
      </p:sp>
      <p:sp>
        <p:nvSpPr>
          <p:cNvPr id="12" name="Text Placeholder 17"/>
          <p:cNvSpPr>
            <a:spLocks noGrp="1"/>
          </p:cNvSpPr>
          <p:nvPr>
            <p:ph type="body" sz="quarter" idx="14" hasCustomPrompt="1"/>
          </p:nvPr>
        </p:nvSpPr>
        <p:spPr>
          <a:xfrm>
            <a:off x="2893475" y="1296759"/>
            <a:ext cx="6011097" cy="1331700"/>
          </a:xfrm>
        </p:spPr>
        <p:txBody>
          <a:bodyPr anchor="ctr">
            <a:normAutofit/>
          </a:bodyPr>
          <a:lstStyle>
            <a:lvl1pPr marL="0" indent="0" algn="ctr">
              <a:buNone/>
              <a:defRPr sz="1200" baseline="0"/>
            </a:lvl1pPr>
          </a:lstStyle>
          <a:p>
            <a:pPr lvl="0"/>
            <a:r>
              <a:rPr lang="en-US" dirty="0"/>
              <a:t>Description goes here.</a:t>
            </a:r>
          </a:p>
        </p:txBody>
      </p:sp>
      <p:sp>
        <p:nvSpPr>
          <p:cNvPr id="13" name="Text Placeholder 17"/>
          <p:cNvSpPr>
            <a:spLocks noGrp="1"/>
          </p:cNvSpPr>
          <p:nvPr>
            <p:ph type="body" sz="quarter" idx="15" hasCustomPrompt="1"/>
          </p:nvPr>
        </p:nvSpPr>
        <p:spPr>
          <a:xfrm>
            <a:off x="2893476" y="2888969"/>
            <a:ext cx="6011098" cy="1331700"/>
          </a:xfrm>
        </p:spPr>
        <p:txBody>
          <a:bodyPr anchor="ctr">
            <a:normAutofit/>
          </a:bodyPr>
          <a:lstStyle>
            <a:lvl1pPr marL="0" indent="0" algn="ctr">
              <a:buNone/>
              <a:defRPr sz="1200" baseline="0"/>
            </a:lvl1pPr>
          </a:lstStyle>
          <a:p>
            <a:pPr lvl="0"/>
            <a:r>
              <a:rPr lang="en-US" dirty="0"/>
              <a:t>Description goes here.</a:t>
            </a:r>
          </a:p>
        </p:txBody>
      </p:sp>
      <p:sp>
        <p:nvSpPr>
          <p:cNvPr id="14" name="Text Placeholder 17"/>
          <p:cNvSpPr>
            <a:spLocks noGrp="1"/>
          </p:cNvSpPr>
          <p:nvPr>
            <p:ph type="body" sz="quarter" idx="16" hasCustomPrompt="1"/>
          </p:nvPr>
        </p:nvSpPr>
        <p:spPr>
          <a:xfrm>
            <a:off x="2893476" y="4491281"/>
            <a:ext cx="6011098" cy="1331701"/>
          </a:xfrm>
        </p:spPr>
        <p:txBody>
          <a:bodyPr anchor="ctr">
            <a:normAutofit/>
          </a:bodyPr>
          <a:lstStyle>
            <a:lvl1pPr marL="0" indent="0" algn="ctr">
              <a:buNone/>
              <a:defRPr sz="1200" baseline="0"/>
            </a:lvl1pPr>
          </a:lstStyle>
          <a:p>
            <a:pPr lvl="0"/>
            <a:r>
              <a:rPr lang="en-US" dirty="0"/>
              <a:t>Description goes here.</a:t>
            </a:r>
          </a:p>
        </p:txBody>
      </p:sp>
      <p:sp>
        <p:nvSpPr>
          <p:cNvPr id="2" name="Title 1"/>
          <p:cNvSpPr>
            <a:spLocks noGrp="1"/>
          </p:cNvSpPr>
          <p:nvPr>
            <p:ph type="title" hasCustomPrompt="1"/>
          </p:nvPr>
        </p:nvSpPr>
        <p:spPr/>
        <p:txBody>
          <a:bodyPr/>
          <a:lstStyle>
            <a:lvl1pPr>
              <a:defRPr baseline="0"/>
            </a:lvl1pPr>
          </a:lstStyle>
          <a:p>
            <a:r>
              <a:rPr lang="en-GB" dirty="0"/>
              <a:t>Three Key Points Layout</a:t>
            </a:r>
            <a:endParaRPr lang="en-US" dirty="0"/>
          </a:p>
        </p:txBody>
      </p:sp>
      <p:sp>
        <p:nvSpPr>
          <p:cNvPr id="3" name="Date Placeholder 2"/>
          <p:cNvSpPr>
            <a:spLocks noGrp="1"/>
          </p:cNvSpPr>
          <p:nvPr>
            <p:ph type="dt" sz="half" idx="17"/>
          </p:nvPr>
        </p:nvSpPr>
        <p:spPr/>
        <p:txBody>
          <a:bodyPr/>
          <a:lstStyle/>
          <a:p>
            <a:fld id="{7C992A35-7404-4B3A-9BFC-9F7FD26057C7}" type="datetime13">
              <a:rPr lang="he-IL" smtClean="0"/>
              <a:t>26.03.2017</a:t>
            </a:fld>
            <a:endParaRPr lang="en-US"/>
          </a:p>
        </p:txBody>
      </p:sp>
      <p:sp>
        <p:nvSpPr>
          <p:cNvPr id="4" name="Footer Placeholder 3"/>
          <p:cNvSpPr>
            <a:spLocks noGrp="1"/>
          </p:cNvSpPr>
          <p:nvPr>
            <p:ph type="ftr" sz="quarter" idx="18"/>
          </p:nvPr>
        </p:nvSpPr>
        <p:spPr/>
        <p:txBody>
          <a:bodyPr/>
          <a:lstStyle/>
          <a:p>
            <a:r>
              <a:rPr lang="en-US"/>
              <a:t>L. Tabansky | Tel Aviv University</a:t>
            </a:r>
            <a:endParaRPr lang="en-US" dirty="0"/>
          </a:p>
        </p:txBody>
      </p:sp>
      <p:sp>
        <p:nvSpPr>
          <p:cNvPr id="6" name="Slide Number Placeholder 5"/>
          <p:cNvSpPr>
            <a:spLocks noGrp="1"/>
          </p:cNvSpPr>
          <p:nvPr>
            <p:ph type="sldNum" sz="quarter" idx="19"/>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42732607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10" name="Rectangle 9"/>
          <p:cNvSpPr/>
          <p:nvPr userDrawn="1"/>
        </p:nvSpPr>
        <p:spPr>
          <a:xfrm flipV="1">
            <a:off x="0" y="1"/>
            <a:ext cx="9144000" cy="3462629"/>
          </a:xfrm>
          <a:prstGeom prst="rect">
            <a:avLst/>
          </a:pr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96259" name="Rectangle 3"/>
          <p:cNvSpPr>
            <a:spLocks noGrp="1" noChangeArrowheads="1"/>
          </p:cNvSpPr>
          <p:nvPr>
            <p:ph type="ctrTitle" hasCustomPrompt="1"/>
          </p:nvPr>
        </p:nvSpPr>
        <p:spPr>
          <a:xfrm>
            <a:off x="616485" y="2549525"/>
            <a:ext cx="7927985" cy="908050"/>
          </a:xfrm>
          <a:prstGeom prst="rect">
            <a:avLst/>
          </a:prstGeom>
        </p:spPr>
        <p:txBody>
          <a:bodyPr tIns="0"/>
          <a:lstStyle>
            <a:lvl1pPr algn="l">
              <a:defRPr baseline="0">
                <a:solidFill>
                  <a:schemeClr val="bg1"/>
                </a:solidFill>
              </a:defRPr>
            </a:lvl1pPr>
          </a:lstStyle>
          <a:p>
            <a:r>
              <a:rPr lang="en-US" dirty="0"/>
              <a:t>Title Slide Layout</a:t>
            </a:r>
          </a:p>
        </p:txBody>
      </p:sp>
      <p:sp>
        <p:nvSpPr>
          <p:cNvPr id="96260" name="Rectangle 4"/>
          <p:cNvSpPr>
            <a:spLocks noGrp="1" noChangeArrowheads="1"/>
          </p:cNvSpPr>
          <p:nvPr>
            <p:ph type="subTitle" idx="1" hasCustomPrompt="1"/>
          </p:nvPr>
        </p:nvSpPr>
        <p:spPr>
          <a:xfrm>
            <a:off x="618478" y="3473485"/>
            <a:ext cx="7927985" cy="522587"/>
          </a:xfrm>
          <a:prstGeom prst="rect">
            <a:avLst/>
          </a:prstGeom>
        </p:spPr>
        <p:txBody>
          <a:bodyPr anchor="ctr"/>
          <a:lstStyle>
            <a:lvl1pPr marL="0" indent="0" algn="l">
              <a:lnSpc>
                <a:spcPct val="85000"/>
              </a:lnSpc>
              <a:buFont typeface="Arial" charset="0"/>
              <a:buNone/>
              <a:defRPr sz="1600">
                <a:solidFill>
                  <a:schemeClr val="bg1">
                    <a:lumMod val="50000"/>
                  </a:schemeClr>
                </a:solidFill>
              </a:defRPr>
            </a:lvl1pPr>
          </a:lstStyle>
          <a:p>
            <a:r>
              <a:rPr lang="en-US" dirty="0"/>
              <a:t>Subtitle goes here.</a:t>
            </a:r>
          </a:p>
        </p:txBody>
      </p:sp>
      <p:sp>
        <p:nvSpPr>
          <p:cNvPr id="12" name="Parallelogram 13"/>
          <p:cNvSpPr/>
          <p:nvPr userDrawn="1"/>
        </p:nvSpPr>
        <p:spPr>
          <a:xfrm flipH="1">
            <a:off x="6364592" y="0"/>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 name="Rectangle 1"/>
          <p:cNvSpPr/>
          <p:nvPr userDrawn="1"/>
        </p:nvSpPr>
        <p:spPr>
          <a:xfrm>
            <a:off x="8873068" y="-5299"/>
            <a:ext cx="270933" cy="34628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Parallelogram 13"/>
          <p:cNvSpPr/>
          <p:nvPr userDrawn="1"/>
        </p:nvSpPr>
        <p:spPr>
          <a:xfrm flipH="1">
            <a:off x="6474484" y="-5300"/>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6485" y="4683515"/>
            <a:ext cx="1959515" cy="1481783"/>
          </a:xfrm>
          <a:prstGeom prst="rect">
            <a:avLst/>
          </a:prstGeom>
        </p:spPr>
      </p:pic>
      <p:pic>
        <p:nvPicPr>
          <p:cNvPr id="14" name="Picture 6" descr="http://ftp5.bizportal.co.il/web/giflib/news/rsPhoto/sz_148/rsz_615_346_tau_logo615_111115.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904729" y="4683515"/>
            <a:ext cx="2639741" cy="14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980871"/>
      </p:ext>
    </p:extLst>
  </p:cSld>
  <p:clrMapOvr>
    <a:masterClrMapping/>
  </p:clrMapOvr>
  <p:extLst mod="1">
    <p:ext uri="{DCECCB84-F9BA-43D5-87BE-67443E8EF086}">
      <p15:sldGuideLst xmlns:p15="http://schemas.microsoft.com/office/powerpoint/2012/main">
        <p15:guide id="1" orient="horz" pos="2160">
          <p15:clr>
            <a:srgbClr val="FBAE40"/>
          </p15:clr>
        </p15:guide>
        <p15:guide id="2" pos="216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p:cNvSpPr/>
          <p:nvPr userDrawn="1"/>
        </p:nvSpPr>
        <p:spPr>
          <a:xfrm flipV="1">
            <a:off x="0" y="3407328"/>
            <a:ext cx="9144000" cy="3457575"/>
          </a:xfrm>
          <a:prstGeom prst="rect">
            <a:avLst/>
          </a:pr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96259" name="Rectangle 3"/>
          <p:cNvSpPr>
            <a:spLocks noGrp="1" noChangeArrowheads="1"/>
          </p:cNvSpPr>
          <p:nvPr>
            <p:ph type="ctrTitle" hasCustomPrompt="1"/>
          </p:nvPr>
        </p:nvSpPr>
        <p:spPr>
          <a:xfrm>
            <a:off x="616485" y="2480499"/>
            <a:ext cx="7927985" cy="908050"/>
          </a:xfrm>
          <a:prstGeom prst="rect">
            <a:avLst/>
          </a:prstGeom>
        </p:spPr>
        <p:txBody>
          <a:bodyPr tIns="0"/>
          <a:lstStyle>
            <a:lvl1pPr algn="l">
              <a:defRPr baseline="0">
                <a:solidFill>
                  <a:srgbClr val="1365AF"/>
                </a:solidFill>
              </a:defRPr>
            </a:lvl1pPr>
          </a:lstStyle>
          <a:p>
            <a:r>
              <a:rPr lang="en-US" dirty="0"/>
              <a:t>Section Header Layout</a:t>
            </a:r>
          </a:p>
        </p:txBody>
      </p:sp>
      <p:sp>
        <p:nvSpPr>
          <p:cNvPr id="96260" name="Rectangle 4"/>
          <p:cNvSpPr>
            <a:spLocks noGrp="1" noChangeArrowheads="1"/>
          </p:cNvSpPr>
          <p:nvPr>
            <p:ph type="subTitle" idx="1" hasCustomPrompt="1"/>
          </p:nvPr>
        </p:nvSpPr>
        <p:spPr>
          <a:xfrm>
            <a:off x="618478" y="3432065"/>
            <a:ext cx="7927985" cy="522587"/>
          </a:xfrm>
          <a:prstGeom prst="rect">
            <a:avLst/>
          </a:prstGeom>
        </p:spPr>
        <p:txBody>
          <a:bodyPr anchor="ctr"/>
          <a:lstStyle>
            <a:lvl1pPr marL="0" indent="0" algn="l">
              <a:lnSpc>
                <a:spcPct val="85000"/>
              </a:lnSpc>
              <a:buFont typeface="Arial" charset="0"/>
              <a:buNone/>
              <a:defRPr sz="1600">
                <a:solidFill>
                  <a:schemeClr val="bg1"/>
                </a:solidFill>
              </a:defRPr>
            </a:lvl1pPr>
          </a:lstStyle>
          <a:p>
            <a:r>
              <a:rPr lang="en-US" dirty="0"/>
              <a:t>Subtitle goes here.</a:t>
            </a:r>
          </a:p>
        </p:txBody>
      </p:sp>
      <p:sp>
        <p:nvSpPr>
          <p:cNvPr id="12" name="Parallelogram 13"/>
          <p:cNvSpPr/>
          <p:nvPr userDrawn="1"/>
        </p:nvSpPr>
        <p:spPr>
          <a:xfrm flipH="1" flipV="1">
            <a:off x="6364592" y="3407326"/>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Rectangle 12"/>
          <p:cNvSpPr/>
          <p:nvPr userDrawn="1"/>
        </p:nvSpPr>
        <p:spPr>
          <a:xfrm>
            <a:off x="8898641" y="3388551"/>
            <a:ext cx="270933" cy="350639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Parallelogram 13"/>
          <p:cNvSpPr/>
          <p:nvPr userDrawn="1"/>
        </p:nvSpPr>
        <p:spPr>
          <a:xfrm flipH="1" flipV="1">
            <a:off x="6474484" y="3402026"/>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6485" y="546415"/>
            <a:ext cx="1959515" cy="1481783"/>
          </a:xfrm>
          <a:prstGeom prst="rect">
            <a:avLst/>
          </a:prstGeom>
        </p:spPr>
      </p:pic>
      <p:pic>
        <p:nvPicPr>
          <p:cNvPr id="15" name="Picture 6" descr="http://ftp5.bizportal.co.il/web/giflib/news/rsPhoto/sz_148/rsz_615_346_tau_logo615_111115.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904729" y="543649"/>
            <a:ext cx="2639741" cy="14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605360"/>
      </p:ext>
    </p:extLst>
  </p:cSld>
  <p:clrMapOvr>
    <a:masterClrMapping/>
  </p:clrMapOvr>
  <p:extLst mod="1">
    <p:ext uri="{DCECCB84-F9BA-43D5-87BE-67443E8EF086}">
      <p15:sldGuideLst xmlns:p15="http://schemas.microsoft.com/office/powerpoint/2012/main">
        <p15:guide id="1" orient="horz" pos="2160">
          <p15:clr>
            <a:srgbClr val="FBAE40"/>
          </p15:clr>
        </p15:guide>
        <p15:guide id="2" pos="216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1991"/>
            <a:ext cx="8229600" cy="490841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2" name="Title 1"/>
          <p:cNvSpPr>
            <a:spLocks noGrp="1"/>
          </p:cNvSpPr>
          <p:nvPr>
            <p:ph type="title" hasCustomPrompt="1"/>
          </p:nvPr>
        </p:nvSpPr>
        <p:spPr/>
        <p:txBody>
          <a:bodyPr/>
          <a:lstStyle/>
          <a:p>
            <a:r>
              <a:rPr lang="en-GB" dirty="0"/>
              <a:t>Title and Content Layout</a:t>
            </a:r>
            <a:endParaRPr lang="en-US" dirty="0"/>
          </a:p>
        </p:txBody>
      </p:sp>
      <p:sp>
        <p:nvSpPr>
          <p:cNvPr id="4" name="Date Placeholder 3"/>
          <p:cNvSpPr>
            <a:spLocks noGrp="1"/>
          </p:cNvSpPr>
          <p:nvPr>
            <p:ph type="dt" sz="half" idx="10"/>
          </p:nvPr>
        </p:nvSpPr>
        <p:spPr/>
        <p:txBody>
          <a:bodyPr/>
          <a:lstStyle/>
          <a:p>
            <a:fld id="{21918508-668A-457E-9C04-628D48CCCEF3}"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endParaRPr lang="en-US" dirty="0"/>
          </a:p>
        </p:txBody>
      </p:sp>
      <p:sp>
        <p:nvSpPr>
          <p:cNvPr id="7" name="Slide Number Placeholder 6"/>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5593769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5613" y="1161990"/>
            <a:ext cx="4038600" cy="4884075"/>
          </a:xfrm>
          <a:prstGeom prst="rect">
            <a:avLst/>
          </a:prstGeom>
        </p:spPr>
        <p:txBody>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4" name="Content Placeholder 3"/>
          <p:cNvSpPr>
            <a:spLocks noGrp="1"/>
          </p:cNvSpPr>
          <p:nvPr>
            <p:ph sz="half" idx="2"/>
          </p:nvPr>
        </p:nvSpPr>
        <p:spPr>
          <a:xfrm>
            <a:off x="4673568" y="1161990"/>
            <a:ext cx="4013233" cy="4884075"/>
          </a:xfrm>
          <a:prstGeom prst="rect">
            <a:avLst/>
          </a:prstGeom>
        </p:spPr>
        <p:txBody>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7" name="Line 13"/>
          <p:cNvSpPr>
            <a:spLocks noChangeShapeType="1"/>
          </p:cNvSpPr>
          <p:nvPr userDrawn="1"/>
        </p:nvSpPr>
        <p:spPr bwMode="auto">
          <a:xfrm rot="16200000">
            <a:off x="2559753" y="3685599"/>
            <a:ext cx="4038600" cy="0"/>
          </a:xfrm>
          <a:prstGeom prst="line">
            <a:avLst/>
          </a:prstGeom>
          <a:noFill/>
          <a:ln w="6350">
            <a:solidFill>
              <a:schemeClr val="bg1">
                <a:lumMod val="75000"/>
              </a:schemeClr>
            </a:solidFill>
            <a:round/>
            <a:headEnd/>
            <a:tailEnd/>
          </a:ln>
          <a:extLst>
            <a:ext uri="{909E8E84-426E-40dd-AFC4-6F175D3DCCD1}">
              <a14:hiddenFill xmlns="" xmlns:a14="http://schemas.microsoft.com/office/drawing/2010/main">
                <a:noFill/>
              </a14:hiddenFill>
            </a:ext>
          </a:extLst>
        </p:spPr>
        <p:txBody>
          <a:bodyPr wrap="none" anchor="ctr"/>
          <a:lstStyle/>
          <a:p>
            <a:endParaRPr lang="en-US" sz="1800">
              <a:latin typeface="Open Sans Light"/>
              <a:cs typeface="Open Sans Light"/>
            </a:endParaRPr>
          </a:p>
        </p:txBody>
      </p:sp>
      <p:sp>
        <p:nvSpPr>
          <p:cNvPr id="2" name="Title 1"/>
          <p:cNvSpPr>
            <a:spLocks noGrp="1"/>
          </p:cNvSpPr>
          <p:nvPr>
            <p:ph type="title" hasCustomPrompt="1"/>
          </p:nvPr>
        </p:nvSpPr>
        <p:spPr/>
        <p:txBody>
          <a:bodyPr/>
          <a:lstStyle/>
          <a:p>
            <a:r>
              <a:rPr lang="en-GB" dirty="0"/>
              <a:t>Two Content Layout</a:t>
            </a:r>
            <a:endParaRPr lang="en-US" dirty="0"/>
          </a:p>
        </p:txBody>
      </p:sp>
      <p:sp>
        <p:nvSpPr>
          <p:cNvPr id="5" name="Date Placeholder 4"/>
          <p:cNvSpPr>
            <a:spLocks noGrp="1"/>
          </p:cNvSpPr>
          <p:nvPr>
            <p:ph type="dt" sz="half" idx="10"/>
          </p:nvPr>
        </p:nvSpPr>
        <p:spPr/>
        <p:txBody>
          <a:bodyPr/>
          <a:lstStyle/>
          <a:p>
            <a:fld id="{D716E767-7063-4559-A96A-8BAD42C5D583}" type="datetime13">
              <a:rPr lang="he-IL" smtClean="0"/>
              <a:t>26.03.2017</a:t>
            </a:fld>
            <a:endParaRPr lang="en-US"/>
          </a:p>
        </p:txBody>
      </p:sp>
      <p:sp>
        <p:nvSpPr>
          <p:cNvPr id="8" name="Footer Placeholder 7"/>
          <p:cNvSpPr>
            <a:spLocks noGrp="1"/>
          </p:cNvSpPr>
          <p:nvPr>
            <p:ph type="ftr" sz="quarter" idx="11"/>
          </p:nvPr>
        </p:nvSpPr>
        <p:spPr/>
        <p:txBody>
          <a:bodyPr/>
          <a:lstStyle/>
          <a:p>
            <a:r>
              <a:rPr lang="en-US"/>
              <a:t>L. Tabansky | Tel Aviv University</a:t>
            </a:r>
            <a:endParaRPr lang="en-US" dirty="0"/>
          </a:p>
        </p:txBody>
      </p:sp>
      <p:sp>
        <p:nvSpPr>
          <p:cNvPr id="9" name="Slide Number Placeholder 8"/>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9227320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457200" y="1159477"/>
            <a:ext cx="4040188" cy="639762"/>
          </a:xfrm>
          <a:prstGeom prst="rect">
            <a:avLst/>
          </a:prstGeom>
        </p:spPr>
        <p:txBody>
          <a:bodyPr anchor="ctr"/>
          <a:lstStyle>
            <a:lvl1pPr marL="0" indent="0" algn="ctr">
              <a:buNone/>
              <a:defRPr sz="2200" b="0" i="0" baseline="0">
                <a:solidFill>
                  <a:srgbClr val="1365AF"/>
                </a:solidFill>
                <a:latin typeface="Open Sans Light" charset="0"/>
                <a:ea typeface="Open Sans Light" charset="0"/>
                <a:cs typeface="Open Sans Light"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 Header One</a:t>
            </a:r>
          </a:p>
        </p:txBody>
      </p:sp>
      <p:sp>
        <p:nvSpPr>
          <p:cNvPr id="4" name="Content Placeholder 3"/>
          <p:cNvSpPr>
            <a:spLocks noGrp="1"/>
          </p:cNvSpPr>
          <p:nvPr>
            <p:ph sz="half" idx="2"/>
          </p:nvPr>
        </p:nvSpPr>
        <p:spPr>
          <a:xfrm>
            <a:off x="457200" y="1835205"/>
            <a:ext cx="4040188" cy="4268656"/>
          </a:xfrm>
          <a:prstGeom prst="rect">
            <a:avLst/>
          </a:prstGeom>
        </p:spPr>
        <p:txBody>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5" name="Text Placeholder 4"/>
          <p:cNvSpPr>
            <a:spLocks noGrp="1"/>
          </p:cNvSpPr>
          <p:nvPr>
            <p:ph type="body" sz="quarter" idx="3" hasCustomPrompt="1"/>
          </p:nvPr>
        </p:nvSpPr>
        <p:spPr>
          <a:xfrm>
            <a:off x="4673568" y="1161990"/>
            <a:ext cx="4041775" cy="639762"/>
          </a:xfrm>
          <a:prstGeom prst="rect">
            <a:avLst/>
          </a:prstGeom>
        </p:spPr>
        <p:txBody>
          <a:bodyPr anchor="ctr"/>
          <a:lstStyle>
            <a:lvl1pPr marL="0" indent="0" algn="ctr">
              <a:buNone/>
              <a:defRPr sz="2200" b="0" i="0">
                <a:solidFill>
                  <a:srgbClr val="1365AF"/>
                </a:solidFill>
                <a:latin typeface="Open Sans Light" charset="0"/>
                <a:ea typeface="Open Sans Light" charset="0"/>
                <a:cs typeface="Open Sans Light"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 Header Two</a:t>
            </a:r>
          </a:p>
        </p:txBody>
      </p:sp>
      <p:sp>
        <p:nvSpPr>
          <p:cNvPr id="6" name="Content Placeholder 5"/>
          <p:cNvSpPr>
            <a:spLocks noGrp="1"/>
          </p:cNvSpPr>
          <p:nvPr>
            <p:ph sz="quarter" idx="4"/>
          </p:nvPr>
        </p:nvSpPr>
        <p:spPr>
          <a:xfrm>
            <a:off x="4673568" y="1835205"/>
            <a:ext cx="4041775" cy="4268656"/>
          </a:xfrm>
          <a:prstGeom prst="rect">
            <a:avLst/>
          </a:prstGeom>
        </p:spPr>
        <p:txBody>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12" name="Line 13"/>
          <p:cNvSpPr>
            <a:spLocks noChangeShapeType="1"/>
          </p:cNvSpPr>
          <p:nvPr userDrawn="1"/>
        </p:nvSpPr>
        <p:spPr bwMode="auto">
          <a:xfrm rot="16200000">
            <a:off x="2559753" y="3685599"/>
            <a:ext cx="4038600" cy="0"/>
          </a:xfrm>
          <a:prstGeom prst="line">
            <a:avLst/>
          </a:prstGeom>
          <a:noFill/>
          <a:ln w="6350">
            <a:solidFill>
              <a:srgbClr val="BFBFBF"/>
            </a:solidFill>
            <a:round/>
            <a:headEnd/>
            <a:tailEnd/>
          </a:ln>
          <a:extLst>
            <a:ext uri="{909E8E84-426E-40dd-AFC4-6F175D3DCCD1}">
              <a14:hiddenFill xmlns="" xmlns:a14="http://schemas.microsoft.com/office/drawing/2010/main">
                <a:noFill/>
              </a14:hiddenFill>
            </a:ext>
          </a:extLst>
        </p:spPr>
        <p:txBody>
          <a:bodyPr wrap="none" anchor="ctr"/>
          <a:lstStyle/>
          <a:p>
            <a:endParaRPr lang="en-US" sz="1800">
              <a:latin typeface="Open Sans Light"/>
              <a:cs typeface="Open Sans Light"/>
            </a:endParaRPr>
          </a:p>
        </p:txBody>
      </p:sp>
      <p:sp>
        <p:nvSpPr>
          <p:cNvPr id="7" name="Title 6"/>
          <p:cNvSpPr>
            <a:spLocks noGrp="1"/>
          </p:cNvSpPr>
          <p:nvPr>
            <p:ph type="title" hasCustomPrompt="1"/>
          </p:nvPr>
        </p:nvSpPr>
        <p:spPr/>
        <p:txBody>
          <a:bodyPr/>
          <a:lstStyle>
            <a:lvl1pPr>
              <a:defRPr baseline="0"/>
            </a:lvl1pPr>
          </a:lstStyle>
          <a:p>
            <a:r>
              <a:rPr lang="en-GB" dirty="0"/>
              <a:t>Comparison Layout</a:t>
            </a:r>
            <a:endParaRPr lang="en-US" dirty="0"/>
          </a:p>
        </p:txBody>
      </p:sp>
      <p:sp>
        <p:nvSpPr>
          <p:cNvPr id="8" name="Date Placeholder 7"/>
          <p:cNvSpPr>
            <a:spLocks noGrp="1"/>
          </p:cNvSpPr>
          <p:nvPr>
            <p:ph type="dt" sz="half" idx="10"/>
          </p:nvPr>
        </p:nvSpPr>
        <p:spPr/>
        <p:txBody>
          <a:bodyPr/>
          <a:lstStyle/>
          <a:p>
            <a:fld id="{06EDC3E0-5AFB-46B9-8AEA-3229DCB77B4F}" type="datetime13">
              <a:rPr lang="he-IL" smtClean="0"/>
              <a:t>26.03.2017</a:t>
            </a:fld>
            <a:endParaRPr lang="en-US"/>
          </a:p>
        </p:txBody>
      </p:sp>
      <p:sp>
        <p:nvSpPr>
          <p:cNvPr id="9" name="Footer Placeholder 8"/>
          <p:cNvSpPr>
            <a:spLocks noGrp="1"/>
          </p:cNvSpPr>
          <p:nvPr>
            <p:ph type="ftr" sz="quarter" idx="11"/>
          </p:nvPr>
        </p:nvSpPr>
        <p:spPr/>
        <p:txBody>
          <a:bodyPr/>
          <a:lstStyle/>
          <a:p>
            <a:r>
              <a:rPr lang="en-US"/>
              <a:t>L. Tabansky | Tel Aviv University</a:t>
            </a:r>
            <a:endParaRPr lang="en-US" dirty="0"/>
          </a:p>
        </p:txBody>
      </p:sp>
      <p:sp>
        <p:nvSpPr>
          <p:cNvPr id="10" name="Slide Number Placeholder 9"/>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2842738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ree Key Points">
    <p:spTree>
      <p:nvGrpSpPr>
        <p:cNvPr id="1" name=""/>
        <p:cNvGrpSpPr/>
        <p:nvPr/>
      </p:nvGrpSpPr>
      <p:grpSpPr>
        <a:xfrm>
          <a:off x="0" y="0"/>
          <a:ext cx="0" cy="0"/>
          <a:chOff x="0" y="0"/>
          <a:chExt cx="0" cy="0"/>
        </a:xfrm>
      </p:grpSpPr>
      <p:sp>
        <p:nvSpPr>
          <p:cNvPr id="9" name="Text Placeholder 5"/>
          <p:cNvSpPr>
            <a:spLocks noGrp="1"/>
          </p:cNvSpPr>
          <p:nvPr>
            <p:ph type="body" sz="quarter" idx="11" hasCustomPrompt="1"/>
          </p:nvPr>
        </p:nvSpPr>
        <p:spPr>
          <a:xfrm>
            <a:off x="301170" y="1296310"/>
            <a:ext cx="2540000" cy="1331998"/>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One</a:t>
            </a:r>
          </a:p>
        </p:txBody>
      </p:sp>
      <p:sp>
        <p:nvSpPr>
          <p:cNvPr id="10" name="Text Placeholder 5"/>
          <p:cNvSpPr>
            <a:spLocks noGrp="1"/>
          </p:cNvSpPr>
          <p:nvPr>
            <p:ph type="body" sz="quarter" idx="12" hasCustomPrompt="1"/>
          </p:nvPr>
        </p:nvSpPr>
        <p:spPr>
          <a:xfrm>
            <a:off x="301170" y="2888969"/>
            <a:ext cx="2540000" cy="1331700"/>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Two</a:t>
            </a:r>
          </a:p>
        </p:txBody>
      </p:sp>
      <p:sp>
        <p:nvSpPr>
          <p:cNvPr id="11" name="Text Placeholder 5"/>
          <p:cNvSpPr>
            <a:spLocks noGrp="1"/>
          </p:cNvSpPr>
          <p:nvPr>
            <p:ph type="body" sz="quarter" idx="13" hasCustomPrompt="1"/>
          </p:nvPr>
        </p:nvSpPr>
        <p:spPr>
          <a:xfrm>
            <a:off x="301170" y="4491282"/>
            <a:ext cx="2540000" cy="1331701"/>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Three</a:t>
            </a:r>
          </a:p>
        </p:txBody>
      </p:sp>
      <p:sp>
        <p:nvSpPr>
          <p:cNvPr id="12" name="Text Placeholder 17"/>
          <p:cNvSpPr>
            <a:spLocks noGrp="1"/>
          </p:cNvSpPr>
          <p:nvPr>
            <p:ph type="body" sz="quarter" idx="14" hasCustomPrompt="1"/>
          </p:nvPr>
        </p:nvSpPr>
        <p:spPr>
          <a:xfrm>
            <a:off x="2893475" y="1296759"/>
            <a:ext cx="6011097" cy="1331700"/>
          </a:xfrm>
        </p:spPr>
        <p:txBody>
          <a:bodyPr anchor="ctr">
            <a:normAutofit/>
          </a:bodyPr>
          <a:lstStyle>
            <a:lvl1pPr marL="0" indent="0" algn="ctr">
              <a:buNone/>
              <a:defRPr sz="1200" baseline="0"/>
            </a:lvl1pPr>
          </a:lstStyle>
          <a:p>
            <a:pPr lvl="0"/>
            <a:r>
              <a:rPr lang="en-US" dirty="0"/>
              <a:t>Description goes here.</a:t>
            </a:r>
          </a:p>
        </p:txBody>
      </p:sp>
      <p:sp>
        <p:nvSpPr>
          <p:cNvPr id="13" name="Text Placeholder 17"/>
          <p:cNvSpPr>
            <a:spLocks noGrp="1"/>
          </p:cNvSpPr>
          <p:nvPr>
            <p:ph type="body" sz="quarter" idx="15" hasCustomPrompt="1"/>
          </p:nvPr>
        </p:nvSpPr>
        <p:spPr>
          <a:xfrm>
            <a:off x="2893476" y="2888969"/>
            <a:ext cx="6011098" cy="1331700"/>
          </a:xfrm>
        </p:spPr>
        <p:txBody>
          <a:bodyPr anchor="ctr">
            <a:normAutofit/>
          </a:bodyPr>
          <a:lstStyle>
            <a:lvl1pPr marL="0" indent="0" algn="ctr">
              <a:buNone/>
              <a:defRPr sz="1200" baseline="0"/>
            </a:lvl1pPr>
          </a:lstStyle>
          <a:p>
            <a:pPr lvl="0"/>
            <a:r>
              <a:rPr lang="en-US" dirty="0"/>
              <a:t>Description goes here.</a:t>
            </a:r>
          </a:p>
        </p:txBody>
      </p:sp>
      <p:sp>
        <p:nvSpPr>
          <p:cNvPr id="14" name="Text Placeholder 17"/>
          <p:cNvSpPr>
            <a:spLocks noGrp="1"/>
          </p:cNvSpPr>
          <p:nvPr>
            <p:ph type="body" sz="quarter" idx="16" hasCustomPrompt="1"/>
          </p:nvPr>
        </p:nvSpPr>
        <p:spPr>
          <a:xfrm>
            <a:off x="2893476" y="4491281"/>
            <a:ext cx="6011098" cy="1331701"/>
          </a:xfrm>
        </p:spPr>
        <p:txBody>
          <a:bodyPr anchor="ctr">
            <a:normAutofit/>
          </a:bodyPr>
          <a:lstStyle>
            <a:lvl1pPr marL="0" indent="0" algn="ctr">
              <a:buNone/>
              <a:defRPr sz="1200" baseline="0"/>
            </a:lvl1pPr>
          </a:lstStyle>
          <a:p>
            <a:pPr lvl="0"/>
            <a:r>
              <a:rPr lang="en-US" dirty="0"/>
              <a:t>Description goes here.</a:t>
            </a:r>
          </a:p>
        </p:txBody>
      </p:sp>
      <p:sp>
        <p:nvSpPr>
          <p:cNvPr id="2" name="Title 1"/>
          <p:cNvSpPr>
            <a:spLocks noGrp="1"/>
          </p:cNvSpPr>
          <p:nvPr>
            <p:ph type="title" hasCustomPrompt="1"/>
          </p:nvPr>
        </p:nvSpPr>
        <p:spPr/>
        <p:txBody>
          <a:bodyPr/>
          <a:lstStyle>
            <a:lvl1pPr>
              <a:defRPr baseline="0"/>
            </a:lvl1pPr>
          </a:lstStyle>
          <a:p>
            <a:r>
              <a:rPr lang="en-GB" dirty="0"/>
              <a:t>Three Key Points Layout</a:t>
            </a:r>
            <a:endParaRPr lang="en-US" dirty="0"/>
          </a:p>
        </p:txBody>
      </p:sp>
      <p:sp>
        <p:nvSpPr>
          <p:cNvPr id="3" name="Date Placeholder 2"/>
          <p:cNvSpPr>
            <a:spLocks noGrp="1"/>
          </p:cNvSpPr>
          <p:nvPr>
            <p:ph type="dt" sz="half" idx="17"/>
          </p:nvPr>
        </p:nvSpPr>
        <p:spPr/>
        <p:txBody>
          <a:bodyPr/>
          <a:lstStyle/>
          <a:p>
            <a:fld id="{FDCD709C-9EC7-45F6-BC73-2B93EDF04A5B}" type="datetime13">
              <a:rPr lang="he-IL" smtClean="0"/>
              <a:t>26.03.2017</a:t>
            </a:fld>
            <a:endParaRPr lang="en-US"/>
          </a:p>
        </p:txBody>
      </p:sp>
      <p:sp>
        <p:nvSpPr>
          <p:cNvPr id="4" name="Footer Placeholder 3"/>
          <p:cNvSpPr>
            <a:spLocks noGrp="1"/>
          </p:cNvSpPr>
          <p:nvPr>
            <p:ph type="ftr" sz="quarter" idx="18"/>
          </p:nvPr>
        </p:nvSpPr>
        <p:spPr/>
        <p:txBody>
          <a:bodyPr/>
          <a:lstStyle/>
          <a:p>
            <a:r>
              <a:rPr lang="en-US"/>
              <a:t>L. Tabansky | Tel Aviv University</a:t>
            </a:r>
            <a:endParaRPr lang="en-US" dirty="0"/>
          </a:p>
        </p:txBody>
      </p:sp>
      <p:sp>
        <p:nvSpPr>
          <p:cNvPr id="6" name="Slide Number Placeholder 5"/>
          <p:cNvSpPr>
            <a:spLocks noGrp="1"/>
          </p:cNvSpPr>
          <p:nvPr>
            <p:ph type="sldNum" sz="quarter" idx="19"/>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3419186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45DB667-2475-4B8A-88EE-4BF0FFB0F5C4}"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8024877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44193B-D263-4799-8D94-927AB125394F}"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6210716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385CC4-7D72-4793-9C73-731FCD635C43}"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5697560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C3BF58-5573-44DE-AFA6-EF4433924489}"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1917996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37D7F3-FFB0-4850-B745-CA04D5B4CEDB}" type="datetime13">
              <a:rPr lang="he-IL" smtClean="0"/>
              <a:t>26.03.2017</a:t>
            </a:fld>
            <a:endParaRPr lang="en-GB"/>
          </a:p>
        </p:txBody>
      </p:sp>
      <p:sp>
        <p:nvSpPr>
          <p:cNvPr id="8" name="Footer Placeholder 7"/>
          <p:cNvSpPr>
            <a:spLocks noGrp="1"/>
          </p:cNvSpPr>
          <p:nvPr>
            <p:ph type="ftr" sz="quarter" idx="11"/>
          </p:nvPr>
        </p:nvSpPr>
        <p:spPr/>
        <p:txBody>
          <a:bodyPr/>
          <a:lstStyle/>
          <a:p>
            <a:r>
              <a:rPr lang="en-GB"/>
              <a:t>L. Tabansky | Tel Aviv University</a:t>
            </a:r>
          </a:p>
        </p:txBody>
      </p:sp>
      <p:sp>
        <p:nvSpPr>
          <p:cNvPr id="9" name="Slide Number Placeholder 8"/>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8413452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C209B7D-8369-40F1-9621-265F88026F1D}" type="datetime13">
              <a:rPr lang="he-IL" smtClean="0"/>
              <a:t>26.03.2017</a:t>
            </a:fld>
            <a:endParaRPr lang="en-GB"/>
          </a:p>
        </p:txBody>
      </p:sp>
      <p:sp>
        <p:nvSpPr>
          <p:cNvPr id="4" name="Footer Placeholder 3"/>
          <p:cNvSpPr>
            <a:spLocks noGrp="1"/>
          </p:cNvSpPr>
          <p:nvPr>
            <p:ph type="ftr" sz="quarter" idx="11"/>
          </p:nvPr>
        </p:nvSpPr>
        <p:spPr/>
        <p:txBody>
          <a:bodyPr/>
          <a:lstStyle/>
          <a:p>
            <a:r>
              <a:rPr lang="en-GB"/>
              <a:t>L. Tabansky | Tel Aviv University</a:t>
            </a:r>
          </a:p>
        </p:txBody>
      </p:sp>
      <p:sp>
        <p:nvSpPr>
          <p:cNvPr id="5" name="Slide Number Placeholder 4"/>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27553517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FD53EA-3702-49D7-A33B-E34957F9264A}"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8048204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284993-FCA4-4F19-87A1-3C6CA77AE43E}"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0630885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0771A64-5A0C-4EAE-973D-CC19F8B28B88}"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241775613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093884-FB9A-45FE-B030-73C332187C46}"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61490027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AA7E2E-D683-4803-AD3A-A1507802F69B}"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2182806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534239-B313-4DC5-9DFD-BEEB043535D4}"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262713867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F2A110-B8A7-485A-86E1-8DA9C72AF7E0}"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7056297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526875-BD84-4B31-B2F9-DC0A221BDF0E}"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40563042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EB2D56-6FB0-43C2-ACC5-8EE63DA8B8D8}"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26379114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2EFD46-FC8F-4E89-8C72-08E8F00818A1}" type="datetime13">
              <a:rPr lang="he-IL" smtClean="0"/>
              <a:t>26.03.2017</a:t>
            </a:fld>
            <a:endParaRPr lang="en-GB"/>
          </a:p>
        </p:txBody>
      </p:sp>
      <p:sp>
        <p:nvSpPr>
          <p:cNvPr id="8" name="Footer Placeholder 7"/>
          <p:cNvSpPr>
            <a:spLocks noGrp="1"/>
          </p:cNvSpPr>
          <p:nvPr>
            <p:ph type="ftr" sz="quarter" idx="11"/>
          </p:nvPr>
        </p:nvSpPr>
        <p:spPr/>
        <p:txBody>
          <a:bodyPr/>
          <a:lstStyle/>
          <a:p>
            <a:r>
              <a:rPr lang="en-GB"/>
              <a:t>L. Tabansky | Tel Aviv University</a:t>
            </a:r>
          </a:p>
        </p:txBody>
      </p:sp>
      <p:sp>
        <p:nvSpPr>
          <p:cNvPr id="9" name="Slide Number Placeholder 8"/>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7461487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23BB76-A514-4709-BA25-719E564107D0}" type="datetime13">
              <a:rPr lang="he-IL" smtClean="0"/>
              <a:t>26.03.2017</a:t>
            </a:fld>
            <a:endParaRPr lang="en-GB"/>
          </a:p>
        </p:txBody>
      </p:sp>
      <p:sp>
        <p:nvSpPr>
          <p:cNvPr id="4" name="Footer Placeholder 3"/>
          <p:cNvSpPr>
            <a:spLocks noGrp="1"/>
          </p:cNvSpPr>
          <p:nvPr>
            <p:ph type="ftr" sz="quarter" idx="11"/>
          </p:nvPr>
        </p:nvSpPr>
        <p:spPr/>
        <p:txBody>
          <a:bodyPr/>
          <a:lstStyle/>
          <a:p>
            <a:r>
              <a:rPr lang="en-GB"/>
              <a:t>L. Tabansky | Tel Aviv University</a:t>
            </a:r>
          </a:p>
        </p:txBody>
      </p:sp>
      <p:sp>
        <p:nvSpPr>
          <p:cNvPr id="5" name="Slide Number Placeholder 4"/>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39799063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957E5B-A66E-4BB4-8FC5-6ACCE0F5CF99}"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9379635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3FA415-0F25-4C86-8162-2A5C5B766233}"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16857642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E76843-0AD2-4DD9-99F0-4F10D50C4A2F}"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857529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D50F41-3D22-4461-B92E-FE3C4B503144}"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76457962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D57E45-2EB5-4139-AAAF-B9639A53AC4D}" type="datetime13">
              <a:rPr lang="he-IL" smtClean="0"/>
              <a:t>26.03.2017</a:t>
            </a:fld>
            <a:endParaRPr lang="en-GB"/>
          </a:p>
        </p:txBody>
      </p:sp>
      <p:sp>
        <p:nvSpPr>
          <p:cNvPr id="5" name="Footer Placeholder 4"/>
          <p:cNvSpPr>
            <a:spLocks noGrp="1"/>
          </p:cNvSpPr>
          <p:nvPr>
            <p:ph type="ftr" sz="quarter" idx="11"/>
          </p:nvPr>
        </p:nvSpPr>
        <p:spPr/>
        <p:txBody>
          <a:bodyPr/>
          <a:lstStyle/>
          <a:p>
            <a:r>
              <a:rPr lang="en-GB"/>
              <a:t>L. Tabansky | Tel Aviv University</a:t>
            </a:r>
          </a:p>
        </p:txBody>
      </p:sp>
      <p:sp>
        <p:nvSpPr>
          <p:cNvPr id="6" name="Slide Number Placeholder 5"/>
          <p:cNvSpPr>
            <a:spLocks noGrp="1"/>
          </p:cNvSpPr>
          <p:nvPr>
            <p:ph type="sldNum" sz="quarter" idx="12"/>
          </p:nvPr>
        </p:nvSpPr>
        <p:spPr/>
        <p:txBody>
          <a:bodyPr/>
          <a:lstStyle/>
          <a:p>
            <a:fld id="{3C15ADA0-8B9E-4B89-8DF5-C6645B944539}" type="slidenum">
              <a:rPr lang="en-GB" smtClean="0"/>
              <a:t>‹#›</a:t>
            </a:fld>
            <a:endParaRPr lang="en-GB"/>
          </a:p>
        </p:txBody>
      </p:sp>
    </p:spTree>
    <p:extLst>
      <p:ext uri="{BB962C8B-B14F-4D97-AF65-F5344CB8AC3E}">
        <p14:creationId xmlns:p14="http://schemas.microsoft.com/office/powerpoint/2010/main" val="39961059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923EF28-B11A-4485-9A5E-A04A6C5C66A7}" type="datetime13">
              <a:rPr lang="he-IL" smtClean="0"/>
              <a:t>26.03.2017</a:t>
            </a:fld>
            <a:endParaRPr lang="en-US"/>
          </a:p>
        </p:txBody>
      </p:sp>
      <p:sp>
        <p:nvSpPr>
          <p:cNvPr id="5" name="Footer Placeholder 4"/>
          <p:cNvSpPr>
            <a:spLocks noGrp="1"/>
          </p:cNvSpPr>
          <p:nvPr>
            <p:ph type="ftr" sz="quarter" idx="11"/>
          </p:nvPr>
        </p:nvSpPr>
        <p:spPr/>
        <p:txBody>
          <a:bodyPr/>
          <a:lstStyle/>
          <a:p>
            <a:r>
              <a:rPr lang="en-US"/>
              <a:t>L. Tabansky | Tel Aviv University</a:t>
            </a:r>
          </a:p>
        </p:txBody>
      </p:sp>
      <p:sp>
        <p:nvSpPr>
          <p:cNvPr id="6" name="Slide Number Placeholder 5"/>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20668122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4F6E7-342E-4149-930E-BA16AC3365EB}" type="datetime13">
              <a:rPr lang="he-IL" smtClean="0"/>
              <a:t>26.03.2017</a:t>
            </a:fld>
            <a:endParaRPr lang="en-US"/>
          </a:p>
        </p:txBody>
      </p:sp>
      <p:sp>
        <p:nvSpPr>
          <p:cNvPr id="5" name="Footer Placeholder 4"/>
          <p:cNvSpPr>
            <a:spLocks noGrp="1"/>
          </p:cNvSpPr>
          <p:nvPr>
            <p:ph type="ftr" sz="quarter" idx="11"/>
          </p:nvPr>
        </p:nvSpPr>
        <p:spPr/>
        <p:txBody>
          <a:bodyPr/>
          <a:lstStyle/>
          <a:p>
            <a:r>
              <a:rPr lang="en-US"/>
              <a:t>L. Tabansky | Tel Aviv University</a:t>
            </a:r>
          </a:p>
        </p:txBody>
      </p:sp>
      <p:sp>
        <p:nvSpPr>
          <p:cNvPr id="6" name="Slide Number Placeholder 5"/>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266251734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0D307F-DA5B-4243-8680-D420D5457131}" type="datetime13">
              <a:rPr lang="he-IL" smtClean="0"/>
              <a:t>26.03.2017</a:t>
            </a:fld>
            <a:endParaRPr lang="en-US"/>
          </a:p>
        </p:txBody>
      </p:sp>
      <p:sp>
        <p:nvSpPr>
          <p:cNvPr id="5" name="Footer Placeholder 4"/>
          <p:cNvSpPr>
            <a:spLocks noGrp="1"/>
          </p:cNvSpPr>
          <p:nvPr>
            <p:ph type="ftr" sz="quarter" idx="11"/>
          </p:nvPr>
        </p:nvSpPr>
        <p:spPr/>
        <p:txBody>
          <a:bodyPr/>
          <a:lstStyle/>
          <a:p>
            <a:r>
              <a:rPr lang="en-US"/>
              <a:t>L. Tabansky | Tel Aviv University</a:t>
            </a:r>
          </a:p>
        </p:txBody>
      </p:sp>
      <p:sp>
        <p:nvSpPr>
          <p:cNvPr id="6" name="Slide Number Placeholder 5"/>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184818860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C17FA8C-204E-497C-88CC-3F39279173D6}"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p>
        </p:txBody>
      </p:sp>
      <p:sp>
        <p:nvSpPr>
          <p:cNvPr id="7" name="Slide Number Placeholder 6"/>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172802278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DBFA21-2506-4757-844E-20FE721C52D6}" type="datetime13">
              <a:rPr lang="he-IL" smtClean="0"/>
              <a:t>26.03.2017</a:t>
            </a:fld>
            <a:endParaRPr lang="en-US"/>
          </a:p>
        </p:txBody>
      </p:sp>
      <p:sp>
        <p:nvSpPr>
          <p:cNvPr id="8" name="Footer Placeholder 7"/>
          <p:cNvSpPr>
            <a:spLocks noGrp="1"/>
          </p:cNvSpPr>
          <p:nvPr>
            <p:ph type="ftr" sz="quarter" idx="11"/>
          </p:nvPr>
        </p:nvSpPr>
        <p:spPr/>
        <p:txBody>
          <a:bodyPr/>
          <a:lstStyle/>
          <a:p>
            <a:r>
              <a:rPr lang="en-US"/>
              <a:t>L. Tabansky | Tel Aviv University</a:t>
            </a:r>
          </a:p>
        </p:txBody>
      </p:sp>
      <p:sp>
        <p:nvSpPr>
          <p:cNvPr id="9" name="Slide Number Placeholder 8"/>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278118299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1D563F-5642-485B-BA76-3489160DB318}" type="datetime13">
              <a:rPr lang="he-IL" smtClean="0"/>
              <a:t>26.03.2017</a:t>
            </a:fld>
            <a:endParaRPr lang="en-US"/>
          </a:p>
        </p:txBody>
      </p:sp>
      <p:sp>
        <p:nvSpPr>
          <p:cNvPr id="4" name="Footer Placeholder 3"/>
          <p:cNvSpPr>
            <a:spLocks noGrp="1"/>
          </p:cNvSpPr>
          <p:nvPr>
            <p:ph type="ftr" sz="quarter" idx="11"/>
          </p:nvPr>
        </p:nvSpPr>
        <p:spPr/>
        <p:txBody>
          <a:bodyPr/>
          <a:lstStyle/>
          <a:p>
            <a:r>
              <a:rPr lang="en-US"/>
              <a:t>L. Tabansky | Tel Aviv University</a:t>
            </a:r>
          </a:p>
        </p:txBody>
      </p:sp>
      <p:sp>
        <p:nvSpPr>
          <p:cNvPr id="5" name="Slide Number Placeholder 4"/>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422989448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D32518-96CB-4954-94F2-98F46E5A2AE7}" type="datetime13">
              <a:rPr lang="he-IL" smtClean="0"/>
              <a:t>26.03.2017</a:t>
            </a:fld>
            <a:endParaRPr lang="en-US"/>
          </a:p>
        </p:txBody>
      </p:sp>
      <p:sp>
        <p:nvSpPr>
          <p:cNvPr id="3" name="Footer Placeholder 2"/>
          <p:cNvSpPr>
            <a:spLocks noGrp="1"/>
          </p:cNvSpPr>
          <p:nvPr>
            <p:ph type="ftr" sz="quarter" idx="11"/>
          </p:nvPr>
        </p:nvSpPr>
        <p:spPr/>
        <p:txBody>
          <a:bodyPr/>
          <a:lstStyle/>
          <a:p>
            <a:r>
              <a:rPr lang="en-US"/>
              <a:t>L. Tabansky | Tel Aviv University</a:t>
            </a:r>
          </a:p>
        </p:txBody>
      </p:sp>
      <p:sp>
        <p:nvSpPr>
          <p:cNvPr id="4" name="Slide Number Placeholder 3"/>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371679030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30CCA3-4E11-4F92-B2E4-E06557D30883}"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p>
        </p:txBody>
      </p:sp>
      <p:sp>
        <p:nvSpPr>
          <p:cNvPr id="7" name="Slide Number Placeholder 6"/>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76975244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65B0D87-DD6E-4C17-85BA-1F41CA960906}"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p>
        </p:txBody>
      </p:sp>
      <p:sp>
        <p:nvSpPr>
          <p:cNvPr id="7" name="Slide Number Placeholder 6"/>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79089563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630ACA-CF7B-461E-A361-4B73D69CCC06}" type="datetime13">
              <a:rPr lang="he-IL" smtClean="0"/>
              <a:t>26.03.2017</a:t>
            </a:fld>
            <a:endParaRPr lang="en-US"/>
          </a:p>
        </p:txBody>
      </p:sp>
      <p:sp>
        <p:nvSpPr>
          <p:cNvPr id="5" name="Footer Placeholder 4"/>
          <p:cNvSpPr>
            <a:spLocks noGrp="1"/>
          </p:cNvSpPr>
          <p:nvPr>
            <p:ph type="ftr" sz="quarter" idx="11"/>
          </p:nvPr>
        </p:nvSpPr>
        <p:spPr/>
        <p:txBody>
          <a:bodyPr/>
          <a:lstStyle/>
          <a:p>
            <a:r>
              <a:rPr lang="en-US"/>
              <a:t>L. Tabansky | Tel Aviv University</a:t>
            </a:r>
          </a:p>
        </p:txBody>
      </p:sp>
      <p:sp>
        <p:nvSpPr>
          <p:cNvPr id="6" name="Slide Number Placeholder 5"/>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133399327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94DCD8-8D78-436C-A449-DCCAB70D417F}" type="datetime13">
              <a:rPr lang="he-IL" smtClean="0"/>
              <a:t>26.03.2017</a:t>
            </a:fld>
            <a:endParaRPr lang="en-US"/>
          </a:p>
        </p:txBody>
      </p:sp>
      <p:sp>
        <p:nvSpPr>
          <p:cNvPr id="5" name="Footer Placeholder 4"/>
          <p:cNvSpPr>
            <a:spLocks noGrp="1"/>
          </p:cNvSpPr>
          <p:nvPr>
            <p:ph type="ftr" sz="quarter" idx="11"/>
          </p:nvPr>
        </p:nvSpPr>
        <p:spPr/>
        <p:txBody>
          <a:bodyPr/>
          <a:lstStyle/>
          <a:p>
            <a:r>
              <a:rPr lang="en-US"/>
              <a:t>L. Tabansky | Tel Aviv University</a:t>
            </a:r>
          </a:p>
        </p:txBody>
      </p:sp>
      <p:sp>
        <p:nvSpPr>
          <p:cNvPr id="6" name="Slide Number Placeholder 5"/>
          <p:cNvSpPr>
            <a:spLocks noGrp="1"/>
          </p:cNvSpPr>
          <p:nvPr>
            <p:ph type="sldNum" sz="quarter" idx="12"/>
          </p:nvPr>
        </p:nvSpPr>
        <p:spPr/>
        <p:txBody>
          <a:bodyPr/>
          <a:lstStyle/>
          <a:p>
            <a:fld id="{1BE17ECE-E957-4680-86B8-6A69DA0B5D6C}" type="slidenum">
              <a:rPr lang="en-US" smtClean="0"/>
              <a:t>‹#›</a:t>
            </a:fld>
            <a:endParaRPr lang="en-US"/>
          </a:p>
        </p:txBody>
      </p:sp>
    </p:spTree>
    <p:extLst>
      <p:ext uri="{BB962C8B-B14F-4D97-AF65-F5344CB8AC3E}">
        <p14:creationId xmlns:p14="http://schemas.microsoft.com/office/powerpoint/2010/main" val="71151839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10" name="Rectangle 9"/>
          <p:cNvSpPr/>
          <p:nvPr userDrawn="1"/>
        </p:nvSpPr>
        <p:spPr>
          <a:xfrm flipV="1">
            <a:off x="0" y="1"/>
            <a:ext cx="9144000" cy="3462629"/>
          </a:xfrm>
          <a:prstGeom prst="rect">
            <a:avLst/>
          </a:pr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96259" name="Rectangle 3"/>
          <p:cNvSpPr>
            <a:spLocks noGrp="1" noChangeArrowheads="1"/>
          </p:cNvSpPr>
          <p:nvPr>
            <p:ph type="ctrTitle" hasCustomPrompt="1"/>
          </p:nvPr>
        </p:nvSpPr>
        <p:spPr>
          <a:xfrm>
            <a:off x="616485" y="2549525"/>
            <a:ext cx="7927985" cy="908050"/>
          </a:xfrm>
          <a:prstGeom prst="rect">
            <a:avLst/>
          </a:prstGeom>
        </p:spPr>
        <p:txBody>
          <a:bodyPr tIns="0"/>
          <a:lstStyle>
            <a:lvl1pPr algn="l">
              <a:defRPr baseline="0">
                <a:solidFill>
                  <a:schemeClr val="bg1"/>
                </a:solidFill>
              </a:defRPr>
            </a:lvl1pPr>
          </a:lstStyle>
          <a:p>
            <a:r>
              <a:rPr lang="en-US" dirty="0"/>
              <a:t>Title Slide Layout</a:t>
            </a:r>
          </a:p>
        </p:txBody>
      </p:sp>
      <p:sp>
        <p:nvSpPr>
          <p:cNvPr id="96260" name="Rectangle 4"/>
          <p:cNvSpPr>
            <a:spLocks noGrp="1" noChangeArrowheads="1"/>
          </p:cNvSpPr>
          <p:nvPr>
            <p:ph type="subTitle" idx="1" hasCustomPrompt="1"/>
          </p:nvPr>
        </p:nvSpPr>
        <p:spPr>
          <a:xfrm>
            <a:off x="618478" y="3473485"/>
            <a:ext cx="7927985" cy="522587"/>
          </a:xfrm>
          <a:prstGeom prst="rect">
            <a:avLst/>
          </a:prstGeom>
        </p:spPr>
        <p:txBody>
          <a:bodyPr anchor="ctr"/>
          <a:lstStyle>
            <a:lvl1pPr marL="0" indent="0" algn="l">
              <a:lnSpc>
                <a:spcPct val="85000"/>
              </a:lnSpc>
              <a:buFont typeface="Arial" charset="0"/>
              <a:buNone/>
              <a:defRPr sz="1600">
                <a:solidFill>
                  <a:schemeClr val="bg1">
                    <a:lumMod val="50000"/>
                  </a:schemeClr>
                </a:solidFill>
              </a:defRPr>
            </a:lvl1pPr>
          </a:lstStyle>
          <a:p>
            <a:r>
              <a:rPr lang="en-US" dirty="0"/>
              <a:t>Subtitle goes here.</a:t>
            </a:r>
          </a:p>
        </p:txBody>
      </p:sp>
      <p:sp>
        <p:nvSpPr>
          <p:cNvPr id="12" name="Parallelogram 13"/>
          <p:cNvSpPr/>
          <p:nvPr userDrawn="1"/>
        </p:nvSpPr>
        <p:spPr>
          <a:xfrm flipH="1">
            <a:off x="6364592" y="0"/>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 name="Rectangle 1"/>
          <p:cNvSpPr/>
          <p:nvPr userDrawn="1"/>
        </p:nvSpPr>
        <p:spPr>
          <a:xfrm>
            <a:off x="8873068" y="-5299"/>
            <a:ext cx="270933" cy="34628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Parallelogram 13"/>
          <p:cNvSpPr/>
          <p:nvPr userDrawn="1"/>
        </p:nvSpPr>
        <p:spPr>
          <a:xfrm flipH="1">
            <a:off x="6474484" y="-5300"/>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6485" y="4683515"/>
            <a:ext cx="1959515" cy="1481783"/>
          </a:xfrm>
          <a:prstGeom prst="rect">
            <a:avLst/>
          </a:prstGeom>
        </p:spPr>
      </p:pic>
      <p:pic>
        <p:nvPicPr>
          <p:cNvPr id="14" name="Picture 6" descr="http://ftp5.bizportal.co.il/web/giflib/news/rsPhoto/sz_148/rsz_615_346_tau_logo615_111115.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904729" y="4683515"/>
            <a:ext cx="2639741" cy="14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46163"/>
      </p:ext>
    </p:extLst>
  </p:cSld>
  <p:clrMapOvr>
    <a:masterClrMapping/>
  </p:clrMapOvr>
  <p:extLst mod="1">
    <p:ext uri="{DCECCB84-F9BA-43D5-87BE-67443E8EF086}">
      <p15:sldGuideLst xmlns:p15="http://schemas.microsoft.com/office/powerpoint/2012/main">
        <p15:guide id="1" orient="horz" pos="2160">
          <p15:clr>
            <a:srgbClr val="FBAE40"/>
          </p15:clr>
        </p15:guide>
        <p15:guide id="2" pos="216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p:cNvSpPr/>
          <p:nvPr userDrawn="1"/>
        </p:nvSpPr>
        <p:spPr>
          <a:xfrm flipV="1">
            <a:off x="0" y="3407328"/>
            <a:ext cx="9144000" cy="3457575"/>
          </a:xfrm>
          <a:prstGeom prst="rect">
            <a:avLst/>
          </a:pr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96259" name="Rectangle 3"/>
          <p:cNvSpPr>
            <a:spLocks noGrp="1" noChangeArrowheads="1"/>
          </p:cNvSpPr>
          <p:nvPr>
            <p:ph type="ctrTitle" hasCustomPrompt="1"/>
          </p:nvPr>
        </p:nvSpPr>
        <p:spPr>
          <a:xfrm>
            <a:off x="616485" y="2480499"/>
            <a:ext cx="7927985" cy="908050"/>
          </a:xfrm>
          <a:prstGeom prst="rect">
            <a:avLst/>
          </a:prstGeom>
        </p:spPr>
        <p:txBody>
          <a:bodyPr tIns="0"/>
          <a:lstStyle>
            <a:lvl1pPr algn="l">
              <a:defRPr baseline="0">
                <a:solidFill>
                  <a:srgbClr val="1365AF"/>
                </a:solidFill>
              </a:defRPr>
            </a:lvl1pPr>
          </a:lstStyle>
          <a:p>
            <a:r>
              <a:rPr lang="en-US" dirty="0"/>
              <a:t>Section Header Layout</a:t>
            </a:r>
          </a:p>
        </p:txBody>
      </p:sp>
      <p:sp>
        <p:nvSpPr>
          <p:cNvPr id="96260" name="Rectangle 4"/>
          <p:cNvSpPr>
            <a:spLocks noGrp="1" noChangeArrowheads="1"/>
          </p:cNvSpPr>
          <p:nvPr>
            <p:ph type="subTitle" idx="1" hasCustomPrompt="1"/>
          </p:nvPr>
        </p:nvSpPr>
        <p:spPr>
          <a:xfrm>
            <a:off x="618478" y="3432065"/>
            <a:ext cx="7927985" cy="522587"/>
          </a:xfrm>
          <a:prstGeom prst="rect">
            <a:avLst/>
          </a:prstGeom>
        </p:spPr>
        <p:txBody>
          <a:bodyPr anchor="ctr"/>
          <a:lstStyle>
            <a:lvl1pPr marL="0" indent="0" algn="l">
              <a:lnSpc>
                <a:spcPct val="85000"/>
              </a:lnSpc>
              <a:buFont typeface="Arial" charset="0"/>
              <a:buNone/>
              <a:defRPr sz="1600">
                <a:solidFill>
                  <a:schemeClr val="bg1"/>
                </a:solidFill>
              </a:defRPr>
            </a:lvl1pPr>
          </a:lstStyle>
          <a:p>
            <a:r>
              <a:rPr lang="en-US" dirty="0"/>
              <a:t>Subtitle goes here.</a:t>
            </a:r>
          </a:p>
        </p:txBody>
      </p:sp>
      <p:sp>
        <p:nvSpPr>
          <p:cNvPr id="12" name="Parallelogram 13"/>
          <p:cNvSpPr/>
          <p:nvPr userDrawn="1"/>
        </p:nvSpPr>
        <p:spPr>
          <a:xfrm flipH="1" flipV="1">
            <a:off x="6364592" y="3407326"/>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Rectangle 12"/>
          <p:cNvSpPr/>
          <p:nvPr userDrawn="1"/>
        </p:nvSpPr>
        <p:spPr>
          <a:xfrm>
            <a:off x="8898641" y="3388551"/>
            <a:ext cx="270933" cy="350639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Parallelogram 13"/>
          <p:cNvSpPr/>
          <p:nvPr userDrawn="1"/>
        </p:nvSpPr>
        <p:spPr>
          <a:xfrm flipH="1" flipV="1">
            <a:off x="6474484" y="3402026"/>
            <a:ext cx="2669517" cy="3478286"/>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6485" y="546415"/>
            <a:ext cx="1959515" cy="1481783"/>
          </a:xfrm>
          <a:prstGeom prst="rect">
            <a:avLst/>
          </a:prstGeom>
        </p:spPr>
      </p:pic>
      <p:pic>
        <p:nvPicPr>
          <p:cNvPr id="15" name="Picture 6" descr="http://ftp5.bizportal.co.il/web/giflib/news/rsPhoto/sz_148/rsz_615_346_tau_logo615_111115.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904729" y="543649"/>
            <a:ext cx="2639741" cy="14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370381"/>
      </p:ext>
    </p:extLst>
  </p:cSld>
  <p:clrMapOvr>
    <a:masterClrMapping/>
  </p:clrMapOvr>
  <p:extLst mod="1">
    <p:ext uri="{DCECCB84-F9BA-43D5-87BE-67443E8EF086}">
      <p15:sldGuideLst xmlns:p15="http://schemas.microsoft.com/office/powerpoint/2012/main">
        <p15:guide id="1" orient="horz" pos="2160">
          <p15:clr>
            <a:srgbClr val="FBAE40"/>
          </p15:clr>
        </p15:guide>
        <p15:guide id="2" pos="2160">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1991"/>
            <a:ext cx="8229600" cy="490841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2" name="Title 1"/>
          <p:cNvSpPr>
            <a:spLocks noGrp="1"/>
          </p:cNvSpPr>
          <p:nvPr>
            <p:ph type="title" hasCustomPrompt="1"/>
          </p:nvPr>
        </p:nvSpPr>
        <p:spPr/>
        <p:txBody>
          <a:bodyPr/>
          <a:lstStyle/>
          <a:p>
            <a:r>
              <a:rPr lang="en-GB" dirty="0"/>
              <a:t>Title and Content Layout</a:t>
            </a:r>
            <a:endParaRPr lang="en-US" dirty="0"/>
          </a:p>
        </p:txBody>
      </p:sp>
      <p:sp>
        <p:nvSpPr>
          <p:cNvPr id="4" name="Date Placeholder 3"/>
          <p:cNvSpPr>
            <a:spLocks noGrp="1"/>
          </p:cNvSpPr>
          <p:nvPr>
            <p:ph type="dt" sz="half" idx="10"/>
          </p:nvPr>
        </p:nvSpPr>
        <p:spPr/>
        <p:txBody>
          <a:bodyPr/>
          <a:lstStyle/>
          <a:p>
            <a:fld id="{F084E01B-5E6C-4ABC-B7AF-48EFABC80EEF}"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endParaRPr lang="en-US" dirty="0"/>
          </a:p>
        </p:txBody>
      </p:sp>
      <p:sp>
        <p:nvSpPr>
          <p:cNvPr id="7" name="Slide Number Placeholder 6"/>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343236808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5613" y="1161990"/>
            <a:ext cx="4038600" cy="4884075"/>
          </a:xfrm>
          <a:prstGeom prst="rect">
            <a:avLst/>
          </a:prstGeom>
        </p:spPr>
        <p:txBody>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4" name="Content Placeholder 3"/>
          <p:cNvSpPr>
            <a:spLocks noGrp="1"/>
          </p:cNvSpPr>
          <p:nvPr>
            <p:ph sz="half" idx="2"/>
          </p:nvPr>
        </p:nvSpPr>
        <p:spPr>
          <a:xfrm>
            <a:off x="4673568" y="1161990"/>
            <a:ext cx="4013233" cy="4884075"/>
          </a:xfrm>
          <a:prstGeom prst="rect">
            <a:avLst/>
          </a:prstGeom>
        </p:spPr>
        <p:txBody>
          <a:bodyPr/>
          <a:lstStyle>
            <a:lvl1pPr>
              <a:defRPr sz="20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7" name="Line 13"/>
          <p:cNvSpPr>
            <a:spLocks noChangeShapeType="1"/>
          </p:cNvSpPr>
          <p:nvPr userDrawn="1"/>
        </p:nvSpPr>
        <p:spPr bwMode="auto">
          <a:xfrm rot="16200000">
            <a:off x="2559753" y="3685599"/>
            <a:ext cx="4038600" cy="0"/>
          </a:xfrm>
          <a:prstGeom prst="line">
            <a:avLst/>
          </a:prstGeom>
          <a:noFill/>
          <a:ln w="6350">
            <a:solidFill>
              <a:schemeClr val="bg1">
                <a:lumMod val="75000"/>
              </a:schemeClr>
            </a:solidFill>
            <a:round/>
            <a:headEnd/>
            <a:tailEnd/>
          </a:ln>
          <a:extLst>
            <a:ext uri="{909E8E84-426E-40dd-AFC4-6F175D3DCCD1}">
              <a14:hiddenFill xmlns="" xmlns:a14="http://schemas.microsoft.com/office/drawing/2010/main">
                <a:noFill/>
              </a14:hiddenFill>
            </a:ext>
          </a:extLst>
        </p:spPr>
        <p:txBody>
          <a:bodyPr wrap="none" anchor="ctr"/>
          <a:lstStyle/>
          <a:p>
            <a:endParaRPr lang="en-US" sz="1800">
              <a:latin typeface="Open Sans Light"/>
              <a:cs typeface="Open Sans Light"/>
            </a:endParaRPr>
          </a:p>
        </p:txBody>
      </p:sp>
      <p:sp>
        <p:nvSpPr>
          <p:cNvPr id="2" name="Title 1"/>
          <p:cNvSpPr>
            <a:spLocks noGrp="1"/>
          </p:cNvSpPr>
          <p:nvPr>
            <p:ph type="title" hasCustomPrompt="1"/>
          </p:nvPr>
        </p:nvSpPr>
        <p:spPr/>
        <p:txBody>
          <a:bodyPr/>
          <a:lstStyle/>
          <a:p>
            <a:r>
              <a:rPr lang="en-GB" dirty="0"/>
              <a:t>Two Content Layout</a:t>
            </a:r>
            <a:endParaRPr lang="en-US" dirty="0"/>
          </a:p>
        </p:txBody>
      </p:sp>
      <p:sp>
        <p:nvSpPr>
          <p:cNvPr id="5" name="Date Placeholder 4"/>
          <p:cNvSpPr>
            <a:spLocks noGrp="1"/>
          </p:cNvSpPr>
          <p:nvPr>
            <p:ph type="dt" sz="half" idx="10"/>
          </p:nvPr>
        </p:nvSpPr>
        <p:spPr/>
        <p:txBody>
          <a:bodyPr/>
          <a:lstStyle/>
          <a:p>
            <a:fld id="{7F8CCFB2-5451-4B30-9808-E39C090262B7}" type="datetime13">
              <a:rPr lang="he-IL" smtClean="0"/>
              <a:t>26.03.2017</a:t>
            </a:fld>
            <a:endParaRPr lang="en-US"/>
          </a:p>
        </p:txBody>
      </p:sp>
      <p:sp>
        <p:nvSpPr>
          <p:cNvPr id="8" name="Footer Placeholder 7"/>
          <p:cNvSpPr>
            <a:spLocks noGrp="1"/>
          </p:cNvSpPr>
          <p:nvPr>
            <p:ph type="ftr" sz="quarter" idx="11"/>
          </p:nvPr>
        </p:nvSpPr>
        <p:spPr/>
        <p:txBody>
          <a:bodyPr/>
          <a:lstStyle/>
          <a:p>
            <a:r>
              <a:rPr lang="en-US"/>
              <a:t>L. Tabansky | Tel Aviv University</a:t>
            </a:r>
            <a:endParaRPr lang="en-US" dirty="0"/>
          </a:p>
        </p:txBody>
      </p:sp>
      <p:sp>
        <p:nvSpPr>
          <p:cNvPr id="9" name="Slide Number Placeholder 8"/>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194605473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457200" y="1159477"/>
            <a:ext cx="4040188" cy="639762"/>
          </a:xfrm>
          <a:prstGeom prst="rect">
            <a:avLst/>
          </a:prstGeom>
        </p:spPr>
        <p:txBody>
          <a:bodyPr anchor="ctr"/>
          <a:lstStyle>
            <a:lvl1pPr marL="0" indent="0" algn="ctr">
              <a:buNone/>
              <a:defRPr sz="2200" b="0" i="0" baseline="0">
                <a:solidFill>
                  <a:srgbClr val="1365AF"/>
                </a:solidFill>
                <a:latin typeface="Open Sans Light" charset="0"/>
                <a:ea typeface="Open Sans Light" charset="0"/>
                <a:cs typeface="Open Sans Light"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 Header One</a:t>
            </a:r>
          </a:p>
        </p:txBody>
      </p:sp>
      <p:sp>
        <p:nvSpPr>
          <p:cNvPr id="4" name="Content Placeholder 3"/>
          <p:cNvSpPr>
            <a:spLocks noGrp="1"/>
          </p:cNvSpPr>
          <p:nvPr>
            <p:ph sz="half" idx="2"/>
          </p:nvPr>
        </p:nvSpPr>
        <p:spPr>
          <a:xfrm>
            <a:off x="457200" y="1835205"/>
            <a:ext cx="4040188" cy="4268656"/>
          </a:xfrm>
          <a:prstGeom prst="rect">
            <a:avLst/>
          </a:prstGeom>
        </p:spPr>
        <p:txBody>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5" name="Text Placeholder 4"/>
          <p:cNvSpPr>
            <a:spLocks noGrp="1"/>
          </p:cNvSpPr>
          <p:nvPr>
            <p:ph type="body" sz="quarter" idx="3" hasCustomPrompt="1"/>
          </p:nvPr>
        </p:nvSpPr>
        <p:spPr>
          <a:xfrm>
            <a:off x="4673568" y="1161990"/>
            <a:ext cx="4041775" cy="639762"/>
          </a:xfrm>
          <a:prstGeom prst="rect">
            <a:avLst/>
          </a:prstGeom>
        </p:spPr>
        <p:txBody>
          <a:bodyPr anchor="ctr"/>
          <a:lstStyle>
            <a:lvl1pPr marL="0" indent="0" algn="ctr">
              <a:buNone/>
              <a:defRPr sz="2200" b="0" i="0">
                <a:solidFill>
                  <a:srgbClr val="1365AF"/>
                </a:solidFill>
                <a:latin typeface="Open Sans Light" charset="0"/>
                <a:ea typeface="Open Sans Light" charset="0"/>
                <a:cs typeface="Open Sans Light"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 Header Two</a:t>
            </a:r>
          </a:p>
        </p:txBody>
      </p:sp>
      <p:sp>
        <p:nvSpPr>
          <p:cNvPr id="6" name="Content Placeholder 5"/>
          <p:cNvSpPr>
            <a:spLocks noGrp="1"/>
          </p:cNvSpPr>
          <p:nvPr>
            <p:ph sz="quarter" idx="4"/>
          </p:nvPr>
        </p:nvSpPr>
        <p:spPr>
          <a:xfrm>
            <a:off x="4673568" y="1835205"/>
            <a:ext cx="4041775" cy="4268656"/>
          </a:xfrm>
          <a:prstGeom prst="rect">
            <a:avLst/>
          </a:prstGeom>
        </p:spPr>
        <p:txBody>
          <a:bodyPr/>
          <a:lstStyle>
            <a:lvl1pPr>
              <a:defRPr sz="20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12" name="Line 13"/>
          <p:cNvSpPr>
            <a:spLocks noChangeShapeType="1"/>
          </p:cNvSpPr>
          <p:nvPr userDrawn="1"/>
        </p:nvSpPr>
        <p:spPr bwMode="auto">
          <a:xfrm rot="16200000">
            <a:off x="2559753" y="3685599"/>
            <a:ext cx="4038600" cy="0"/>
          </a:xfrm>
          <a:prstGeom prst="line">
            <a:avLst/>
          </a:prstGeom>
          <a:noFill/>
          <a:ln w="6350">
            <a:solidFill>
              <a:srgbClr val="BFBFBF"/>
            </a:solidFill>
            <a:round/>
            <a:headEnd/>
            <a:tailEnd/>
          </a:ln>
          <a:extLst>
            <a:ext uri="{909E8E84-426E-40dd-AFC4-6F175D3DCCD1}">
              <a14:hiddenFill xmlns="" xmlns:a14="http://schemas.microsoft.com/office/drawing/2010/main">
                <a:noFill/>
              </a14:hiddenFill>
            </a:ext>
          </a:extLst>
        </p:spPr>
        <p:txBody>
          <a:bodyPr wrap="none" anchor="ctr"/>
          <a:lstStyle/>
          <a:p>
            <a:endParaRPr lang="en-US" sz="1800">
              <a:latin typeface="Open Sans Light"/>
              <a:cs typeface="Open Sans Light"/>
            </a:endParaRPr>
          </a:p>
        </p:txBody>
      </p:sp>
      <p:sp>
        <p:nvSpPr>
          <p:cNvPr id="7" name="Title 6"/>
          <p:cNvSpPr>
            <a:spLocks noGrp="1"/>
          </p:cNvSpPr>
          <p:nvPr>
            <p:ph type="title" hasCustomPrompt="1"/>
          </p:nvPr>
        </p:nvSpPr>
        <p:spPr/>
        <p:txBody>
          <a:bodyPr/>
          <a:lstStyle>
            <a:lvl1pPr>
              <a:defRPr baseline="0"/>
            </a:lvl1pPr>
          </a:lstStyle>
          <a:p>
            <a:r>
              <a:rPr lang="en-GB" dirty="0"/>
              <a:t>Comparison Layout</a:t>
            </a:r>
            <a:endParaRPr lang="en-US" dirty="0"/>
          </a:p>
        </p:txBody>
      </p:sp>
      <p:sp>
        <p:nvSpPr>
          <p:cNvPr id="8" name="Date Placeholder 7"/>
          <p:cNvSpPr>
            <a:spLocks noGrp="1"/>
          </p:cNvSpPr>
          <p:nvPr>
            <p:ph type="dt" sz="half" idx="10"/>
          </p:nvPr>
        </p:nvSpPr>
        <p:spPr/>
        <p:txBody>
          <a:bodyPr/>
          <a:lstStyle/>
          <a:p>
            <a:fld id="{461B6F84-7E14-42BD-866B-748DB48B2848}" type="datetime13">
              <a:rPr lang="he-IL" smtClean="0"/>
              <a:t>26.03.2017</a:t>
            </a:fld>
            <a:endParaRPr lang="en-US"/>
          </a:p>
        </p:txBody>
      </p:sp>
      <p:sp>
        <p:nvSpPr>
          <p:cNvPr id="9" name="Footer Placeholder 8"/>
          <p:cNvSpPr>
            <a:spLocks noGrp="1"/>
          </p:cNvSpPr>
          <p:nvPr>
            <p:ph type="ftr" sz="quarter" idx="11"/>
          </p:nvPr>
        </p:nvSpPr>
        <p:spPr/>
        <p:txBody>
          <a:bodyPr/>
          <a:lstStyle/>
          <a:p>
            <a:r>
              <a:rPr lang="en-US"/>
              <a:t>L. Tabansky | Tel Aviv University</a:t>
            </a:r>
            <a:endParaRPr lang="en-US" dirty="0"/>
          </a:p>
        </p:txBody>
      </p:sp>
      <p:sp>
        <p:nvSpPr>
          <p:cNvPr id="10" name="Slide Number Placeholder 9"/>
          <p:cNvSpPr>
            <a:spLocks noGrp="1"/>
          </p:cNvSpPr>
          <p:nvPr>
            <p:ph type="sldNum" sz="quarter" idx="12"/>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250560531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hree Key Points">
    <p:spTree>
      <p:nvGrpSpPr>
        <p:cNvPr id="1" name=""/>
        <p:cNvGrpSpPr/>
        <p:nvPr/>
      </p:nvGrpSpPr>
      <p:grpSpPr>
        <a:xfrm>
          <a:off x="0" y="0"/>
          <a:ext cx="0" cy="0"/>
          <a:chOff x="0" y="0"/>
          <a:chExt cx="0" cy="0"/>
        </a:xfrm>
      </p:grpSpPr>
      <p:sp>
        <p:nvSpPr>
          <p:cNvPr id="9" name="Text Placeholder 5"/>
          <p:cNvSpPr>
            <a:spLocks noGrp="1"/>
          </p:cNvSpPr>
          <p:nvPr>
            <p:ph type="body" sz="quarter" idx="11" hasCustomPrompt="1"/>
          </p:nvPr>
        </p:nvSpPr>
        <p:spPr>
          <a:xfrm>
            <a:off x="301170" y="1296310"/>
            <a:ext cx="2540000" cy="1331998"/>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One</a:t>
            </a:r>
          </a:p>
        </p:txBody>
      </p:sp>
      <p:sp>
        <p:nvSpPr>
          <p:cNvPr id="10" name="Text Placeholder 5"/>
          <p:cNvSpPr>
            <a:spLocks noGrp="1"/>
          </p:cNvSpPr>
          <p:nvPr>
            <p:ph type="body" sz="quarter" idx="12" hasCustomPrompt="1"/>
          </p:nvPr>
        </p:nvSpPr>
        <p:spPr>
          <a:xfrm>
            <a:off x="301170" y="2888969"/>
            <a:ext cx="2540000" cy="1331700"/>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Two</a:t>
            </a:r>
          </a:p>
        </p:txBody>
      </p:sp>
      <p:sp>
        <p:nvSpPr>
          <p:cNvPr id="11" name="Text Placeholder 5"/>
          <p:cNvSpPr>
            <a:spLocks noGrp="1"/>
          </p:cNvSpPr>
          <p:nvPr>
            <p:ph type="body" sz="quarter" idx="13" hasCustomPrompt="1"/>
          </p:nvPr>
        </p:nvSpPr>
        <p:spPr>
          <a:xfrm>
            <a:off x="301170" y="4491282"/>
            <a:ext cx="2540000" cy="1331701"/>
          </a:xfrm>
          <a:solidFill>
            <a:schemeClr val="bg1">
              <a:lumMod val="85000"/>
            </a:schemeClr>
          </a:solidFill>
        </p:spPr>
        <p:txBody>
          <a:bodyPr anchor="ctr">
            <a:normAutofit/>
          </a:bodyPr>
          <a:lstStyle>
            <a:lvl1pPr marL="0" indent="0" algn="ctr">
              <a:buNone/>
              <a:defRPr sz="2400" b="0" i="0" baseline="0">
                <a:solidFill>
                  <a:schemeClr val="tx1"/>
                </a:solidFill>
                <a:latin typeface="Open Sans Light" charset="0"/>
                <a:ea typeface="Open Sans Light" charset="0"/>
                <a:cs typeface="Open Sans Light" charset="0"/>
              </a:defRPr>
            </a:lvl1pPr>
          </a:lstStyle>
          <a:p>
            <a:pPr lvl="0"/>
            <a:r>
              <a:rPr lang="en-US" dirty="0"/>
              <a:t>Point Three</a:t>
            </a:r>
          </a:p>
        </p:txBody>
      </p:sp>
      <p:sp>
        <p:nvSpPr>
          <p:cNvPr id="12" name="Text Placeholder 17"/>
          <p:cNvSpPr>
            <a:spLocks noGrp="1"/>
          </p:cNvSpPr>
          <p:nvPr>
            <p:ph type="body" sz="quarter" idx="14" hasCustomPrompt="1"/>
          </p:nvPr>
        </p:nvSpPr>
        <p:spPr>
          <a:xfrm>
            <a:off x="2893475" y="1296759"/>
            <a:ext cx="6011097" cy="1331700"/>
          </a:xfrm>
        </p:spPr>
        <p:txBody>
          <a:bodyPr anchor="ctr">
            <a:normAutofit/>
          </a:bodyPr>
          <a:lstStyle>
            <a:lvl1pPr marL="0" indent="0" algn="ctr">
              <a:buNone/>
              <a:defRPr sz="1200" baseline="0"/>
            </a:lvl1pPr>
          </a:lstStyle>
          <a:p>
            <a:pPr lvl="0"/>
            <a:r>
              <a:rPr lang="en-US" dirty="0"/>
              <a:t>Description goes here.</a:t>
            </a:r>
          </a:p>
        </p:txBody>
      </p:sp>
      <p:sp>
        <p:nvSpPr>
          <p:cNvPr id="13" name="Text Placeholder 17"/>
          <p:cNvSpPr>
            <a:spLocks noGrp="1"/>
          </p:cNvSpPr>
          <p:nvPr>
            <p:ph type="body" sz="quarter" idx="15" hasCustomPrompt="1"/>
          </p:nvPr>
        </p:nvSpPr>
        <p:spPr>
          <a:xfrm>
            <a:off x="2893476" y="2888969"/>
            <a:ext cx="6011098" cy="1331700"/>
          </a:xfrm>
        </p:spPr>
        <p:txBody>
          <a:bodyPr anchor="ctr">
            <a:normAutofit/>
          </a:bodyPr>
          <a:lstStyle>
            <a:lvl1pPr marL="0" indent="0" algn="ctr">
              <a:buNone/>
              <a:defRPr sz="1200" baseline="0"/>
            </a:lvl1pPr>
          </a:lstStyle>
          <a:p>
            <a:pPr lvl="0"/>
            <a:r>
              <a:rPr lang="en-US" dirty="0"/>
              <a:t>Description goes here.</a:t>
            </a:r>
          </a:p>
        </p:txBody>
      </p:sp>
      <p:sp>
        <p:nvSpPr>
          <p:cNvPr id="14" name="Text Placeholder 17"/>
          <p:cNvSpPr>
            <a:spLocks noGrp="1"/>
          </p:cNvSpPr>
          <p:nvPr>
            <p:ph type="body" sz="quarter" idx="16" hasCustomPrompt="1"/>
          </p:nvPr>
        </p:nvSpPr>
        <p:spPr>
          <a:xfrm>
            <a:off x="2893476" y="4491281"/>
            <a:ext cx="6011098" cy="1331701"/>
          </a:xfrm>
        </p:spPr>
        <p:txBody>
          <a:bodyPr anchor="ctr">
            <a:normAutofit/>
          </a:bodyPr>
          <a:lstStyle>
            <a:lvl1pPr marL="0" indent="0" algn="ctr">
              <a:buNone/>
              <a:defRPr sz="1200" baseline="0"/>
            </a:lvl1pPr>
          </a:lstStyle>
          <a:p>
            <a:pPr lvl="0"/>
            <a:r>
              <a:rPr lang="en-US" dirty="0"/>
              <a:t>Description goes here.</a:t>
            </a:r>
          </a:p>
        </p:txBody>
      </p:sp>
      <p:sp>
        <p:nvSpPr>
          <p:cNvPr id="2" name="Title 1"/>
          <p:cNvSpPr>
            <a:spLocks noGrp="1"/>
          </p:cNvSpPr>
          <p:nvPr>
            <p:ph type="title" hasCustomPrompt="1"/>
          </p:nvPr>
        </p:nvSpPr>
        <p:spPr/>
        <p:txBody>
          <a:bodyPr/>
          <a:lstStyle>
            <a:lvl1pPr>
              <a:defRPr baseline="0"/>
            </a:lvl1pPr>
          </a:lstStyle>
          <a:p>
            <a:r>
              <a:rPr lang="en-GB" dirty="0"/>
              <a:t>Three Key Points Layout</a:t>
            </a:r>
            <a:endParaRPr lang="en-US" dirty="0"/>
          </a:p>
        </p:txBody>
      </p:sp>
      <p:sp>
        <p:nvSpPr>
          <p:cNvPr id="3" name="Date Placeholder 2"/>
          <p:cNvSpPr>
            <a:spLocks noGrp="1"/>
          </p:cNvSpPr>
          <p:nvPr>
            <p:ph type="dt" sz="half" idx="17"/>
          </p:nvPr>
        </p:nvSpPr>
        <p:spPr/>
        <p:txBody>
          <a:bodyPr/>
          <a:lstStyle/>
          <a:p>
            <a:fld id="{2CAB2E4A-58FC-40DB-B507-41BC4D886634}" type="datetime13">
              <a:rPr lang="he-IL" smtClean="0"/>
              <a:t>26.03.2017</a:t>
            </a:fld>
            <a:endParaRPr lang="en-US"/>
          </a:p>
        </p:txBody>
      </p:sp>
      <p:sp>
        <p:nvSpPr>
          <p:cNvPr id="4" name="Footer Placeholder 3"/>
          <p:cNvSpPr>
            <a:spLocks noGrp="1"/>
          </p:cNvSpPr>
          <p:nvPr>
            <p:ph type="ftr" sz="quarter" idx="18"/>
          </p:nvPr>
        </p:nvSpPr>
        <p:spPr/>
        <p:txBody>
          <a:bodyPr/>
          <a:lstStyle/>
          <a:p>
            <a:r>
              <a:rPr lang="en-US"/>
              <a:t>L. Tabansky | Tel Aviv University</a:t>
            </a:r>
            <a:endParaRPr lang="en-US" dirty="0"/>
          </a:p>
        </p:txBody>
      </p:sp>
      <p:sp>
        <p:nvSpPr>
          <p:cNvPr id="6" name="Slide Number Placeholder 5"/>
          <p:cNvSpPr>
            <a:spLocks noGrp="1"/>
          </p:cNvSpPr>
          <p:nvPr>
            <p:ph type="sldNum" sz="quarter" idx="19"/>
          </p:nvPr>
        </p:nvSpPr>
        <p:spPr/>
        <p:txBody>
          <a:body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763277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1.xml"/><Relationship Id="rId7" Type="http://schemas.openxmlformats.org/officeDocument/2006/relationships/theme" Target="../theme/theme4.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4" Type="http://schemas.openxmlformats.org/officeDocument/2006/relationships/slideLayout" Target="../slideLayouts/slideLayout32.xml"/><Relationship Id="rId9"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5.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6.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7.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8.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70.xml"/><Relationship Id="rId7" Type="http://schemas.openxmlformats.org/officeDocument/2006/relationships/theme" Target="../theme/theme8.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5" Type="http://schemas.openxmlformats.org/officeDocument/2006/relationships/slideLayout" Target="../slideLayouts/slideLayout72.xml"/><Relationship Id="rId4" Type="http://schemas.openxmlformats.org/officeDocument/2006/relationships/slideLayout" Target="../slideLayouts/slideLayout71.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38C53-A460-427B-AA32-502AC87FE4AE}" type="datetime13">
              <a:rPr lang="he-IL" smtClean="0"/>
              <a:t>26.03.2017</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L. Tabansky | Tel Aviv University</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15ADA0-8B9E-4B89-8DF5-C6645B944539}" type="slidenum">
              <a:rPr lang="en-GB" smtClean="0"/>
              <a:t>‹#›</a:t>
            </a:fld>
            <a:endParaRPr lang="en-GB"/>
          </a:p>
        </p:txBody>
      </p:sp>
    </p:spTree>
    <p:extLst>
      <p:ext uri="{BB962C8B-B14F-4D97-AF65-F5344CB8AC3E}">
        <p14:creationId xmlns:p14="http://schemas.microsoft.com/office/powerpoint/2010/main" val="22739501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38953E-E33C-444E-A964-65FF4A953CBC}" type="datetime13">
              <a:rPr lang="he-IL" smtClean="0"/>
              <a:t>26.03.2017</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L. Tabansky | Tel Aviv University</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15ADA0-8B9E-4B89-8DF5-C6645B944539}" type="slidenum">
              <a:rPr lang="en-GB" smtClean="0"/>
              <a:t>‹#›</a:t>
            </a:fld>
            <a:endParaRPr lang="en-GB"/>
          </a:p>
        </p:txBody>
      </p:sp>
    </p:spTree>
    <p:extLst>
      <p:ext uri="{BB962C8B-B14F-4D97-AF65-F5344CB8AC3E}">
        <p14:creationId xmlns:p14="http://schemas.microsoft.com/office/powerpoint/2010/main" val="297387124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Parallelogram 13"/>
          <p:cNvSpPr/>
          <p:nvPr userDrawn="1"/>
        </p:nvSpPr>
        <p:spPr>
          <a:xfrm flipH="1">
            <a:off x="8322534" y="-5300"/>
            <a:ext cx="821466" cy="1070341"/>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Open Sans Light" charset="0"/>
              <a:ea typeface="Open Sans Light" charset="0"/>
              <a:cs typeface="Open Sans Light" charset="0"/>
            </a:endParaRPr>
          </a:p>
        </p:txBody>
      </p:sp>
      <p:sp>
        <p:nvSpPr>
          <p:cNvPr id="8" name="Rectangle 3"/>
          <p:cNvSpPr>
            <a:spLocks noGrp="1" noChangeArrowheads="1"/>
          </p:cNvSpPr>
          <p:nvPr>
            <p:ph type="body" idx="1"/>
          </p:nvPr>
        </p:nvSpPr>
        <p:spPr bwMode="auto">
          <a:xfrm>
            <a:off x="455614" y="1184294"/>
            <a:ext cx="8231187" cy="4884075"/>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Footer Placeholder 16"/>
          <p:cNvSpPr>
            <a:spLocks noGrp="1"/>
          </p:cNvSpPr>
          <p:nvPr>
            <p:ph type="ftr" sz="quarter" idx="3"/>
          </p:nvPr>
        </p:nvSpPr>
        <p:spPr>
          <a:xfrm>
            <a:off x="2302330" y="6278065"/>
            <a:ext cx="4816928" cy="365125"/>
          </a:xfrm>
          <a:prstGeom prst="rect">
            <a:avLst/>
          </a:prstGeom>
        </p:spPr>
        <p:txBody>
          <a:bodyPr vert="horz" lIns="91440" tIns="45720" rIns="91440" bIns="45720" rtlCol="0" anchor="ctr"/>
          <a:lstStyle>
            <a:lvl1pPr algn="ctr">
              <a:defRPr sz="900" b="0" i="0">
                <a:solidFill>
                  <a:schemeClr val="tx1">
                    <a:tint val="75000"/>
                  </a:schemeClr>
                </a:solidFill>
                <a:latin typeface="Open Sans Light" charset="0"/>
                <a:ea typeface="Open Sans Light" charset="0"/>
                <a:cs typeface="Open Sans Light" charset="0"/>
              </a:defRPr>
            </a:lvl1pPr>
          </a:lstStyle>
          <a:p>
            <a:r>
              <a:rPr lang="en-US"/>
              <a:t>L. Tabansky | Tel Aviv University</a:t>
            </a:r>
            <a:endParaRPr lang="en-US" dirty="0"/>
          </a:p>
        </p:txBody>
      </p:sp>
      <p:pic>
        <p:nvPicPr>
          <p:cNvPr id="10" name="Picture 9"/>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501414" y="6187618"/>
            <a:ext cx="707801" cy="535238"/>
          </a:xfrm>
          <a:prstGeom prst="rect">
            <a:avLst/>
          </a:prstGeom>
        </p:spPr>
      </p:pic>
      <p:pic>
        <p:nvPicPr>
          <p:cNvPr id="11" name="Picture 6" descr="http://ftp5.bizportal.co.il/web/giflib/news/rsPhoto/sz_148/rsz_615_346_tau_logo615_111115.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7777084" y="6165552"/>
            <a:ext cx="990966" cy="5573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8322535" y="-243602"/>
            <a:ext cx="914401" cy="1384995"/>
          </a:xfrm>
          <a:prstGeom prst="rect">
            <a:avLst/>
          </a:prstGeom>
          <a:noFill/>
        </p:spPr>
        <p:txBody>
          <a:bodyPr wrap="square" rtlCol="0">
            <a:spAutoFit/>
          </a:bodyPr>
          <a:lstStyle/>
          <a:p>
            <a:pPr algn="r"/>
            <a:r>
              <a:rPr lang="en-US" sz="1200" b="0" i="0" dirty="0">
                <a:solidFill>
                  <a:schemeClr val="bg1">
                    <a:alpha val="20000"/>
                  </a:schemeClr>
                </a:solidFill>
                <a:latin typeface="Open Sans Light" charset="0"/>
                <a:ea typeface="Open Sans Light" charset="0"/>
                <a:cs typeface="Open Sans Light" charset="0"/>
              </a:rPr>
              <a:t>010011010101100101101100001110110011100001110001101011</a:t>
            </a:r>
          </a:p>
        </p:txBody>
      </p:sp>
      <p:sp>
        <p:nvSpPr>
          <p:cNvPr id="4" name="Rectangle 3"/>
          <p:cNvSpPr/>
          <p:nvPr userDrawn="1"/>
        </p:nvSpPr>
        <p:spPr>
          <a:xfrm>
            <a:off x="-1" y="-5300"/>
            <a:ext cx="8852710" cy="1070341"/>
          </a:xfrm>
          <a:custGeom>
            <a:avLst/>
            <a:gdLst/>
            <a:ahLst/>
            <a:cxnLst/>
            <a:rect l="l" t="t" r="r" b="b"/>
            <a:pathLst>
              <a:path w="8852710" h="1070341">
                <a:moveTo>
                  <a:pt x="0" y="0"/>
                </a:moveTo>
                <a:lnTo>
                  <a:pt x="6217481" y="0"/>
                </a:lnTo>
                <a:lnTo>
                  <a:pt x="7108371" y="0"/>
                </a:lnTo>
                <a:lnTo>
                  <a:pt x="8238398" y="0"/>
                </a:lnTo>
                <a:lnTo>
                  <a:pt x="8852710" y="1070341"/>
                </a:lnTo>
                <a:lnTo>
                  <a:pt x="7108371" y="1070341"/>
                </a:lnTo>
                <a:lnTo>
                  <a:pt x="6831793" y="1070341"/>
                </a:lnTo>
                <a:lnTo>
                  <a:pt x="0" y="1070341"/>
                </a:lnTo>
                <a:close/>
              </a:path>
            </a:pathLst>
          </a:cu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a:latin typeface="Open Sans Light" charset="0"/>
              <a:ea typeface="Open Sans Light" charset="0"/>
              <a:cs typeface="Open Sans Light" charset="0"/>
            </a:endParaRPr>
          </a:p>
        </p:txBody>
      </p:sp>
      <p:sp>
        <p:nvSpPr>
          <p:cNvPr id="7" name="Rectangle 2"/>
          <p:cNvSpPr>
            <a:spLocks noGrp="1" noChangeArrowheads="1"/>
          </p:cNvSpPr>
          <p:nvPr>
            <p:ph type="title"/>
          </p:nvPr>
        </p:nvSpPr>
        <p:spPr bwMode="auto">
          <a:xfrm>
            <a:off x="457200" y="182584"/>
            <a:ext cx="8231188" cy="749307"/>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36000" rIns="0" bIns="0" numCol="1" anchor="ctr" anchorCtr="0" compatLnSpc="1">
            <a:prstTxWarp prst="textNoShape">
              <a:avLst/>
            </a:prstTxWarp>
          </a:bodyPr>
          <a:lstStyle/>
          <a:p>
            <a:pPr lvl="0"/>
            <a:r>
              <a:rPr lang="en-US" dirty="0"/>
              <a:t>Click to edit Master title style</a:t>
            </a:r>
          </a:p>
        </p:txBody>
      </p:sp>
      <p:sp>
        <p:nvSpPr>
          <p:cNvPr id="13" name="Line 12"/>
          <p:cNvSpPr>
            <a:spLocks noChangeShapeType="1"/>
          </p:cNvSpPr>
          <p:nvPr userDrawn="1"/>
        </p:nvSpPr>
        <p:spPr bwMode="auto">
          <a:xfrm>
            <a:off x="501414" y="6081903"/>
            <a:ext cx="8185387" cy="0"/>
          </a:xfrm>
          <a:prstGeom prst="line">
            <a:avLst/>
          </a:prstGeom>
          <a:noFill/>
          <a:ln w="9525" cmpd="sng">
            <a:solidFill>
              <a:schemeClr val="accent1"/>
            </a:solidFill>
            <a:round/>
            <a:headEnd/>
            <a:tailEnd/>
          </a:ln>
          <a:effectLst/>
          <a:extLst>
            <a:ext uri="{909E8E84-426E-40dd-AFC4-6F175D3DCCD1}">
              <a14:hiddenFill xmlns="" xmlns:a14="http://schemas.microsoft.com/office/drawing/2010/main">
                <a:noFill/>
              </a14:hiddenFill>
            </a:ext>
          </a:extLst>
        </p:spPr>
        <p:txBody>
          <a:bodyPr wrap="none" anchor="ctr"/>
          <a:lstStyle/>
          <a:p>
            <a:endParaRPr lang="en-US" sz="1800" b="0" i="0">
              <a:latin typeface="Open Sans Light" charset="0"/>
              <a:ea typeface="Open Sans Light" charset="0"/>
              <a:cs typeface="Open Sans Light" charset="0"/>
            </a:endParaRPr>
          </a:p>
        </p:txBody>
      </p:sp>
      <p:sp>
        <p:nvSpPr>
          <p:cNvPr id="3" name="Date Placeholder 2"/>
          <p:cNvSpPr>
            <a:spLocks noGrp="1"/>
          </p:cNvSpPr>
          <p:nvPr>
            <p:ph type="dt" sz="half" idx="2"/>
          </p:nvPr>
        </p:nvSpPr>
        <p:spPr>
          <a:xfrm>
            <a:off x="1407049" y="6278065"/>
            <a:ext cx="895280" cy="365125"/>
          </a:xfrm>
          <a:prstGeom prst="rect">
            <a:avLst/>
          </a:prstGeom>
        </p:spPr>
        <p:txBody>
          <a:bodyPr vert="horz" lIns="91440" tIns="45720" rIns="91440" bIns="45720" rtlCol="0" anchor="ctr"/>
          <a:lstStyle>
            <a:lvl1pPr algn="ctr">
              <a:defRPr sz="1000" b="0" i="0">
                <a:solidFill>
                  <a:schemeClr val="tx1">
                    <a:tint val="75000"/>
                  </a:schemeClr>
                </a:solidFill>
                <a:latin typeface="Open Sans Light" charset="0"/>
                <a:ea typeface="Open Sans Light" charset="0"/>
                <a:cs typeface="Open Sans Light" charset="0"/>
              </a:defRPr>
            </a:lvl1pPr>
          </a:lstStyle>
          <a:p>
            <a:fld id="{95EF929E-E43F-4218-906D-A2568A82F820}" type="datetime13">
              <a:rPr lang="he-IL" smtClean="0"/>
              <a:t>26.03.2017</a:t>
            </a:fld>
            <a:endParaRPr lang="en-US" dirty="0"/>
          </a:p>
        </p:txBody>
      </p:sp>
      <p:sp>
        <p:nvSpPr>
          <p:cNvPr id="5" name="Slide Number Placeholder 4"/>
          <p:cNvSpPr>
            <a:spLocks noGrp="1"/>
          </p:cNvSpPr>
          <p:nvPr>
            <p:ph type="sldNum" sz="quarter" idx="4"/>
          </p:nvPr>
        </p:nvSpPr>
        <p:spPr>
          <a:xfrm>
            <a:off x="7119257" y="6278065"/>
            <a:ext cx="528096" cy="365125"/>
          </a:xfrm>
          <a:prstGeom prst="rect">
            <a:avLst/>
          </a:prstGeom>
        </p:spPr>
        <p:txBody>
          <a:bodyPr vert="horz" lIns="91440" tIns="45720" rIns="91440" bIns="45720" rtlCol="0" anchor="ctr"/>
          <a:lstStyle>
            <a:lvl1pPr algn="ctr">
              <a:defRPr sz="1000" b="0" i="0">
                <a:solidFill>
                  <a:schemeClr val="tx1">
                    <a:tint val="75000"/>
                  </a:schemeClr>
                </a:solidFill>
                <a:latin typeface="Open Sans Light" charset="0"/>
                <a:ea typeface="Open Sans Light" charset="0"/>
                <a:cs typeface="Open Sans Light" charset="0"/>
              </a:defRPr>
            </a:lvl1p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426459006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Lst>
  <p:hf hdr="0"/>
  <p:txStyles>
    <p:titleStyle>
      <a:lvl1pPr algn="l" defTabSz="457200" rtl="0" eaLnBrk="1" latinLnBrk="0" hangingPunct="1">
        <a:spcBef>
          <a:spcPct val="0"/>
        </a:spcBef>
        <a:buNone/>
        <a:defRPr sz="3000" b="0" i="0" kern="1200">
          <a:solidFill>
            <a:schemeClr val="bg1"/>
          </a:solidFill>
          <a:latin typeface="Open Sans Light" charset="0"/>
          <a:ea typeface="Open Sans Light" charset="0"/>
          <a:cs typeface="Open Sans Light" charset="0"/>
        </a:defRPr>
      </a:lvl1pPr>
    </p:titleStyle>
    <p:bodyStyle>
      <a:lvl1pPr marL="342900" indent="-3429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1pPr>
      <a:lvl2pPr marL="742950" indent="-28575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2pPr>
      <a:lvl3pPr marL="11430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3pPr>
      <a:lvl4pPr marL="16002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4pPr>
      <a:lvl5pPr marL="20574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16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Parallelogram 13"/>
          <p:cNvSpPr/>
          <p:nvPr userDrawn="1"/>
        </p:nvSpPr>
        <p:spPr>
          <a:xfrm flipH="1">
            <a:off x="8322534" y="-5300"/>
            <a:ext cx="821466" cy="1070341"/>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Open Sans Light" charset="0"/>
              <a:ea typeface="Open Sans Light" charset="0"/>
              <a:cs typeface="Open Sans Light" charset="0"/>
            </a:endParaRPr>
          </a:p>
        </p:txBody>
      </p:sp>
      <p:sp>
        <p:nvSpPr>
          <p:cNvPr id="8" name="Rectangle 3"/>
          <p:cNvSpPr>
            <a:spLocks noGrp="1" noChangeArrowheads="1"/>
          </p:cNvSpPr>
          <p:nvPr>
            <p:ph type="body" idx="1"/>
          </p:nvPr>
        </p:nvSpPr>
        <p:spPr bwMode="auto">
          <a:xfrm>
            <a:off x="455614" y="1184294"/>
            <a:ext cx="8231187" cy="4884075"/>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Footer Placeholder 16"/>
          <p:cNvSpPr>
            <a:spLocks noGrp="1"/>
          </p:cNvSpPr>
          <p:nvPr>
            <p:ph type="ftr" sz="quarter" idx="3"/>
          </p:nvPr>
        </p:nvSpPr>
        <p:spPr>
          <a:xfrm>
            <a:off x="2302330" y="6278065"/>
            <a:ext cx="4816928" cy="365125"/>
          </a:xfrm>
          <a:prstGeom prst="rect">
            <a:avLst/>
          </a:prstGeom>
        </p:spPr>
        <p:txBody>
          <a:bodyPr vert="horz" lIns="91440" tIns="45720" rIns="91440" bIns="45720" rtlCol="0" anchor="ctr"/>
          <a:lstStyle>
            <a:lvl1pPr algn="ctr">
              <a:defRPr sz="900" b="0" i="0">
                <a:solidFill>
                  <a:schemeClr val="tx1">
                    <a:tint val="75000"/>
                  </a:schemeClr>
                </a:solidFill>
                <a:latin typeface="Open Sans Light" charset="0"/>
                <a:ea typeface="Open Sans Light" charset="0"/>
                <a:cs typeface="Open Sans Light" charset="0"/>
              </a:defRPr>
            </a:lvl1pPr>
          </a:lstStyle>
          <a:p>
            <a:r>
              <a:rPr lang="en-US"/>
              <a:t>L. Tabansky | Tel Aviv University</a:t>
            </a:r>
            <a:endParaRPr lang="en-US" dirty="0"/>
          </a:p>
        </p:txBody>
      </p:sp>
      <p:pic>
        <p:nvPicPr>
          <p:cNvPr id="10" name="Picture 9"/>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501414" y="6187618"/>
            <a:ext cx="707801" cy="535238"/>
          </a:xfrm>
          <a:prstGeom prst="rect">
            <a:avLst/>
          </a:prstGeom>
        </p:spPr>
      </p:pic>
      <p:pic>
        <p:nvPicPr>
          <p:cNvPr id="11" name="Picture 6" descr="http://ftp5.bizportal.co.il/web/giflib/news/rsPhoto/sz_148/rsz_615_346_tau_logo615_111115.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7777084" y="6165552"/>
            <a:ext cx="990966" cy="5573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8322535" y="-243602"/>
            <a:ext cx="914401" cy="1384995"/>
          </a:xfrm>
          <a:prstGeom prst="rect">
            <a:avLst/>
          </a:prstGeom>
          <a:noFill/>
        </p:spPr>
        <p:txBody>
          <a:bodyPr wrap="square" rtlCol="0">
            <a:spAutoFit/>
          </a:bodyPr>
          <a:lstStyle/>
          <a:p>
            <a:pPr algn="r"/>
            <a:r>
              <a:rPr lang="en-US" sz="1200" b="0" i="0" dirty="0">
                <a:solidFill>
                  <a:schemeClr val="bg1">
                    <a:alpha val="20000"/>
                  </a:schemeClr>
                </a:solidFill>
                <a:latin typeface="Open Sans Light" charset="0"/>
                <a:ea typeface="Open Sans Light" charset="0"/>
                <a:cs typeface="Open Sans Light" charset="0"/>
              </a:rPr>
              <a:t>010011010101100101101100001110110011100001110001101011</a:t>
            </a:r>
          </a:p>
        </p:txBody>
      </p:sp>
      <p:sp>
        <p:nvSpPr>
          <p:cNvPr id="4" name="Rectangle 3"/>
          <p:cNvSpPr/>
          <p:nvPr userDrawn="1"/>
        </p:nvSpPr>
        <p:spPr>
          <a:xfrm>
            <a:off x="-1" y="-5300"/>
            <a:ext cx="8852710" cy="1070341"/>
          </a:xfrm>
          <a:custGeom>
            <a:avLst/>
            <a:gdLst/>
            <a:ahLst/>
            <a:cxnLst/>
            <a:rect l="l" t="t" r="r" b="b"/>
            <a:pathLst>
              <a:path w="8852710" h="1070341">
                <a:moveTo>
                  <a:pt x="0" y="0"/>
                </a:moveTo>
                <a:lnTo>
                  <a:pt x="6217481" y="0"/>
                </a:lnTo>
                <a:lnTo>
                  <a:pt x="7108371" y="0"/>
                </a:lnTo>
                <a:lnTo>
                  <a:pt x="8238398" y="0"/>
                </a:lnTo>
                <a:lnTo>
                  <a:pt x="8852710" y="1070341"/>
                </a:lnTo>
                <a:lnTo>
                  <a:pt x="7108371" y="1070341"/>
                </a:lnTo>
                <a:lnTo>
                  <a:pt x="6831793" y="1070341"/>
                </a:lnTo>
                <a:lnTo>
                  <a:pt x="0" y="1070341"/>
                </a:lnTo>
                <a:close/>
              </a:path>
            </a:pathLst>
          </a:cu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a:latin typeface="Open Sans Light" charset="0"/>
              <a:ea typeface="Open Sans Light" charset="0"/>
              <a:cs typeface="Open Sans Light" charset="0"/>
            </a:endParaRPr>
          </a:p>
        </p:txBody>
      </p:sp>
      <p:sp>
        <p:nvSpPr>
          <p:cNvPr id="7" name="Rectangle 2"/>
          <p:cNvSpPr>
            <a:spLocks noGrp="1" noChangeArrowheads="1"/>
          </p:cNvSpPr>
          <p:nvPr>
            <p:ph type="title"/>
          </p:nvPr>
        </p:nvSpPr>
        <p:spPr bwMode="auto">
          <a:xfrm>
            <a:off x="457200" y="182584"/>
            <a:ext cx="8231188" cy="749307"/>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36000" rIns="0" bIns="0" numCol="1" anchor="ctr" anchorCtr="0" compatLnSpc="1">
            <a:prstTxWarp prst="textNoShape">
              <a:avLst/>
            </a:prstTxWarp>
          </a:bodyPr>
          <a:lstStyle/>
          <a:p>
            <a:pPr lvl="0"/>
            <a:r>
              <a:rPr lang="en-US" dirty="0"/>
              <a:t>Click to edit Master title style</a:t>
            </a:r>
          </a:p>
        </p:txBody>
      </p:sp>
      <p:sp>
        <p:nvSpPr>
          <p:cNvPr id="13" name="Line 12"/>
          <p:cNvSpPr>
            <a:spLocks noChangeShapeType="1"/>
          </p:cNvSpPr>
          <p:nvPr userDrawn="1"/>
        </p:nvSpPr>
        <p:spPr bwMode="auto">
          <a:xfrm>
            <a:off x="501414" y="6081903"/>
            <a:ext cx="8185387" cy="0"/>
          </a:xfrm>
          <a:prstGeom prst="line">
            <a:avLst/>
          </a:prstGeom>
          <a:noFill/>
          <a:ln w="9525" cmpd="sng">
            <a:solidFill>
              <a:schemeClr val="accent1"/>
            </a:solidFill>
            <a:round/>
            <a:headEnd/>
            <a:tailEnd/>
          </a:ln>
          <a:effectLst/>
          <a:extLst>
            <a:ext uri="{909E8E84-426E-40dd-AFC4-6F175D3DCCD1}">
              <a14:hiddenFill xmlns="" xmlns:a14="http://schemas.microsoft.com/office/drawing/2010/main">
                <a:noFill/>
              </a14:hiddenFill>
            </a:ext>
          </a:extLst>
        </p:spPr>
        <p:txBody>
          <a:bodyPr wrap="none" anchor="ctr"/>
          <a:lstStyle/>
          <a:p>
            <a:endParaRPr lang="en-US" sz="1800" b="0" i="0">
              <a:latin typeface="Open Sans Light" charset="0"/>
              <a:ea typeface="Open Sans Light" charset="0"/>
              <a:cs typeface="Open Sans Light" charset="0"/>
            </a:endParaRPr>
          </a:p>
        </p:txBody>
      </p:sp>
      <p:sp>
        <p:nvSpPr>
          <p:cNvPr id="3" name="Date Placeholder 2"/>
          <p:cNvSpPr>
            <a:spLocks noGrp="1"/>
          </p:cNvSpPr>
          <p:nvPr>
            <p:ph type="dt" sz="half" idx="2"/>
          </p:nvPr>
        </p:nvSpPr>
        <p:spPr>
          <a:xfrm>
            <a:off x="1407049" y="6278065"/>
            <a:ext cx="895280" cy="365125"/>
          </a:xfrm>
          <a:prstGeom prst="rect">
            <a:avLst/>
          </a:prstGeom>
        </p:spPr>
        <p:txBody>
          <a:bodyPr vert="horz" lIns="91440" tIns="45720" rIns="91440" bIns="45720" rtlCol="0" anchor="ctr"/>
          <a:lstStyle>
            <a:lvl1pPr algn="ctr">
              <a:defRPr sz="1000" b="0" i="0">
                <a:solidFill>
                  <a:schemeClr val="tx1">
                    <a:tint val="75000"/>
                  </a:schemeClr>
                </a:solidFill>
                <a:latin typeface="Open Sans Light" charset="0"/>
                <a:ea typeface="Open Sans Light" charset="0"/>
                <a:cs typeface="Open Sans Light" charset="0"/>
              </a:defRPr>
            </a:lvl1pPr>
          </a:lstStyle>
          <a:p>
            <a:fld id="{77D25A3F-2B55-4A73-939D-B4F966B7253F}" type="datetime13">
              <a:rPr lang="he-IL" smtClean="0"/>
              <a:t>26.03.2017</a:t>
            </a:fld>
            <a:endParaRPr lang="en-US" dirty="0"/>
          </a:p>
        </p:txBody>
      </p:sp>
      <p:sp>
        <p:nvSpPr>
          <p:cNvPr id="5" name="Slide Number Placeholder 4"/>
          <p:cNvSpPr>
            <a:spLocks noGrp="1"/>
          </p:cNvSpPr>
          <p:nvPr>
            <p:ph type="sldNum" sz="quarter" idx="4"/>
          </p:nvPr>
        </p:nvSpPr>
        <p:spPr>
          <a:xfrm>
            <a:off x="7119257" y="6278065"/>
            <a:ext cx="528096" cy="365125"/>
          </a:xfrm>
          <a:prstGeom prst="rect">
            <a:avLst/>
          </a:prstGeom>
        </p:spPr>
        <p:txBody>
          <a:bodyPr vert="horz" lIns="91440" tIns="45720" rIns="91440" bIns="45720" rtlCol="0" anchor="ctr"/>
          <a:lstStyle>
            <a:lvl1pPr algn="ctr">
              <a:defRPr sz="1000" b="0" i="0">
                <a:solidFill>
                  <a:schemeClr val="tx1">
                    <a:tint val="75000"/>
                  </a:schemeClr>
                </a:solidFill>
                <a:latin typeface="Open Sans Light" charset="0"/>
                <a:ea typeface="Open Sans Light" charset="0"/>
                <a:cs typeface="Open Sans Light" charset="0"/>
              </a:defRPr>
            </a:lvl1p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399441610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Lst>
  <p:hf hdr="0"/>
  <p:txStyles>
    <p:titleStyle>
      <a:lvl1pPr algn="l" defTabSz="457200" rtl="0" eaLnBrk="1" latinLnBrk="0" hangingPunct="1">
        <a:spcBef>
          <a:spcPct val="0"/>
        </a:spcBef>
        <a:buNone/>
        <a:defRPr sz="3000" b="0" i="0" kern="1200">
          <a:solidFill>
            <a:schemeClr val="bg1"/>
          </a:solidFill>
          <a:latin typeface="Open Sans Light" charset="0"/>
          <a:ea typeface="Open Sans Light" charset="0"/>
          <a:cs typeface="Open Sans Light" charset="0"/>
        </a:defRPr>
      </a:lvl1pPr>
    </p:titleStyle>
    <p:bodyStyle>
      <a:lvl1pPr marL="342900" indent="-3429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1pPr>
      <a:lvl2pPr marL="742950" indent="-28575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2pPr>
      <a:lvl3pPr marL="11430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3pPr>
      <a:lvl4pPr marL="16002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4pPr>
      <a:lvl5pPr marL="20574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16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F49CF6-4C84-4B0B-B3AB-6087E9C6725C}" type="datetime13">
              <a:rPr lang="he-IL" smtClean="0"/>
              <a:t>26.03.2017</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L. Tabansky | Tel Aviv University</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15ADA0-8B9E-4B89-8DF5-C6645B944539}" type="slidenum">
              <a:rPr lang="en-GB" smtClean="0"/>
              <a:t>‹#›</a:t>
            </a:fld>
            <a:endParaRPr lang="en-GB"/>
          </a:p>
        </p:txBody>
      </p:sp>
    </p:spTree>
    <p:extLst>
      <p:ext uri="{BB962C8B-B14F-4D97-AF65-F5344CB8AC3E}">
        <p14:creationId xmlns:p14="http://schemas.microsoft.com/office/powerpoint/2010/main" val="235676616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196B83-CB5A-4BE5-BE4B-2501E06F256F}" type="datetime13">
              <a:rPr lang="he-IL" smtClean="0"/>
              <a:t>26.03.2017</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L. Tabansky | Tel Aviv University</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15ADA0-8B9E-4B89-8DF5-C6645B944539}" type="slidenum">
              <a:rPr lang="en-GB" smtClean="0"/>
              <a:t>‹#›</a:t>
            </a:fld>
            <a:endParaRPr lang="en-GB"/>
          </a:p>
        </p:txBody>
      </p:sp>
    </p:spTree>
    <p:extLst>
      <p:ext uri="{BB962C8B-B14F-4D97-AF65-F5344CB8AC3E}">
        <p14:creationId xmlns:p14="http://schemas.microsoft.com/office/powerpoint/2010/main" val="15781720"/>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E982AA-6FD2-4ECA-ADE9-3CFBAFC0287B}" type="datetime13">
              <a:rPr lang="he-IL" smtClean="0"/>
              <a:t>26.03.2017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L. Tabansky | Tel Aviv University</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E17ECE-E957-4680-86B8-6A69DA0B5D6C}" type="slidenum">
              <a:rPr lang="en-US" smtClean="0"/>
              <a:t>‹#›</a:t>
            </a:fld>
            <a:endParaRPr lang="en-US"/>
          </a:p>
        </p:txBody>
      </p:sp>
    </p:spTree>
    <p:extLst>
      <p:ext uri="{BB962C8B-B14F-4D97-AF65-F5344CB8AC3E}">
        <p14:creationId xmlns:p14="http://schemas.microsoft.com/office/powerpoint/2010/main" val="949712355"/>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Parallelogram 13"/>
          <p:cNvSpPr/>
          <p:nvPr userDrawn="1"/>
        </p:nvSpPr>
        <p:spPr>
          <a:xfrm flipH="1">
            <a:off x="8322534" y="-5300"/>
            <a:ext cx="821466" cy="1070341"/>
          </a:xfrm>
          <a:custGeom>
            <a:avLst/>
            <a:gdLst/>
            <a:ahLst/>
            <a:cxnLst/>
            <a:rect l="l" t="t" r="r" b="b"/>
            <a:pathLst>
              <a:path w="821466" h="1070341">
                <a:moveTo>
                  <a:pt x="821466" y="0"/>
                </a:moveTo>
                <a:lnTo>
                  <a:pt x="0" y="0"/>
                </a:lnTo>
                <a:lnTo>
                  <a:pt x="0" y="1070341"/>
                </a:lnTo>
                <a:lnTo>
                  <a:pt x="207154" y="1070341"/>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Open Sans Light" charset="0"/>
              <a:ea typeface="Open Sans Light" charset="0"/>
              <a:cs typeface="Open Sans Light" charset="0"/>
            </a:endParaRPr>
          </a:p>
        </p:txBody>
      </p:sp>
      <p:sp>
        <p:nvSpPr>
          <p:cNvPr id="8" name="Rectangle 3"/>
          <p:cNvSpPr>
            <a:spLocks noGrp="1" noChangeArrowheads="1"/>
          </p:cNvSpPr>
          <p:nvPr>
            <p:ph type="body" idx="1"/>
          </p:nvPr>
        </p:nvSpPr>
        <p:spPr bwMode="auto">
          <a:xfrm>
            <a:off x="455614" y="1184294"/>
            <a:ext cx="8231187" cy="4884075"/>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Footer Placeholder 16"/>
          <p:cNvSpPr>
            <a:spLocks noGrp="1"/>
          </p:cNvSpPr>
          <p:nvPr>
            <p:ph type="ftr" sz="quarter" idx="3"/>
          </p:nvPr>
        </p:nvSpPr>
        <p:spPr>
          <a:xfrm>
            <a:off x="2302330" y="6278065"/>
            <a:ext cx="4816928" cy="365125"/>
          </a:xfrm>
          <a:prstGeom prst="rect">
            <a:avLst/>
          </a:prstGeom>
        </p:spPr>
        <p:txBody>
          <a:bodyPr vert="horz" lIns="91440" tIns="45720" rIns="91440" bIns="45720" rtlCol="0" anchor="ctr"/>
          <a:lstStyle>
            <a:lvl1pPr algn="ctr">
              <a:defRPr sz="900" b="0" i="0">
                <a:solidFill>
                  <a:schemeClr val="tx1">
                    <a:tint val="75000"/>
                  </a:schemeClr>
                </a:solidFill>
                <a:latin typeface="Open Sans Light" charset="0"/>
                <a:ea typeface="Open Sans Light" charset="0"/>
                <a:cs typeface="Open Sans Light" charset="0"/>
              </a:defRPr>
            </a:lvl1pPr>
          </a:lstStyle>
          <a:p>
            <a:r>
              <a:rPr lang="en-US"/>
              <a:t>L. Tabansky | Tel Aviv University</a:t>
            </a:r>
            <a:endParaRPr lang="en-US" dirty="0"/>
          </a:p>
        </p:txBody>
      </p:sp>
      <p:pic>
        <p:nvPicPr>
          <p:cNvPr id="10" name="Picture 9"/>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501414" y="6187618"/>
            <a:ext cx="707801" cy="535238"/>
          </a:xfrm>
          <a:prstGeom prst="rect">
            <a:avLst/>
          </a:prstGeom>
        </p:spPr>
      </p:pic>
      <p:pic>
        <p:nvPicPr>
          <p:cNvPr id="11" name="Picture 6" descr="http://ftp5.bizportal.co.il/web/giflib/news/rsPhoto/sz_148/rsz_615_346_tau_logo615_111115.jpg"/>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7777084" y="6165552"/>
            <a:ext cx="990966" cy="5573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8322535" y="-243602"/>
            <a:ext cx="914401" cy="1384995"/>
          </a:xfrm>
          <a:prstGeom prst="rect">
            <a:avLst/>
          </a:prstGeom>
          <a:noFill/>
        </p:spPr>
        <p:txBody>
          <a:bodyPr wrap="square" rtlCol="0">
            <a:spAutoFit/>
          </a:bodyPr>
          <a:lstStyle/>
          <a:p>
            <a:pPr algn="r"/>
            <a:r>
              <a:rPr lang="en-US" sz="1200" b="0" i="0" dirty="0">
                <a:solidFill>
                  <a:schemeClr val="bg1">
                    <a:alpha val="20000"/>
                  </a:schemeClr>
                </a:solidFill>
                <a:latin typeface="Open Sans Light" charset="0"/>
                <a:ea typeface="Open Sans Light" charset="0"/>
                <a:cs typeface="Open Sans Light" charset="0"/>
              </a:rPr>
              <a:t>010011010101100101101100001110110011100001110001101011</a:t>
            </a:r>
          </a:p>
        </p:txBody>
      </p:sp>
      <p:sp>
        <p:nvSpPr>
          <p:cNvPr id="4" name="Rectangle 3"/>
          <p:cNvSpPr/>
          <p:nvPr userDrawn="1"/>
        </p:nvSpPr>
        <p:spPr>
          <a:xfrm>
            <a:off x="-1" y="-5300"/>
            <a:ext cx="8852710" cy="1070341"/>
          </a:xfrm>
          <a:custGeom>
            <a:avLst/>
            <a:gdLst/>
            <a:ahLst/>
            <a:cxnLst/>
            <a:rect l="l" t="t" r="r" b="b"/>
            <a:pathLst>
              <a:path w="8852710" h="1070341">
                <a:moveTo>
                  <a:pt x="0" y="0"/>
                </a:moveTo>
                <a:lnTo>
                  <a:pt x="6217481" y="0"/>
                </a:lnTo>
                <a:lnTo>
                  <a:pt x="7108371" y="0"/>
                </a:lnTo>
                <a:lnTo>
                  <a:pt x="8238398" y="0"/>
                </a:lnTo>
                <a:lnTo>
                  <a:pt x="8852710" y="1070341"/>
                </a:lnTo>
                <a:lnTo>
                  <a:pt x="7108371" y="1070341"/>
                </a:lnTo>
                <a:lnTo>
                  <a:pt x="6831793" y="1070341"/>
                </a:lnTo>
                <a:lnTo>
                  <a:pt x="0" y="1070341"/>
                </a:lnTo>
                <a:close/>
              </a:path>
            </a:pathLst>
          </a:custGeom>
          <a:solidFill>
            <a:srgbClr val="1365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a:latin typeface="Open Sans Light" charset="0"/>
              <a:ea typeface="Open Sans Light" charset="0"/>
              <a:cs typeface="Open Sans Light" charset="0"/>
            </a:endParaRPr>
          </a:p>
        </p:txBody>
      </p:sp>
      <p:sp>
        <p:nvSpPr>
          <p:cNvPr id="7" name="Rectangle 2"/>
          <p:cNvSpPr>
            <a:spLocks noGrp="1" noChangeArrowheads="1"/>
          </p:cNvSpPr>
          <p:nvPr>
            <p:ph type="title"/>
          </p:nvPr>
        </p:nvSpPr>
        <p:spPr bwMode="auto">
          <a:xfrm>
            <a:off x="457200" y="182584"/>
            <a:ext cx="8231188" cy="749307"/>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36000" rIns="0" bIns="0" numCol="1" anchor="ctr" anchorCtr="0" compatLnSpc="1">
            <a:prstTxWarp prst="textNoShape">
              <a:avLst/>
            </a:prstTxWarp>
          </a:bodyPr>
          <a:lstStyle/>
          <a:p>
            <a:pPr lvl="0"/>
            <a:r>
              <a:rPr lang="en-US" dirty="0"/>
              <a:t>Click to edit Master title style</a:t>
            </a:r>
          </a:p>
        </p:txBody>
      </p:sp>
      <p:sp>
        <p:nvSpPr>
          <p:cNvPr id="13" name="Line 12"/>
          <p:cNvSpPr>
            <a:spLocks noChangeShapeType="1"/>
          </p:cNvSpPr>
          <p:nvPr userDrawn="1"/>
        </p:nvSpPr>
        <p:spPr bwMode="auto">
          <a:xfrm>
            <a:off x="501414" y="6081903"/>
            <a:ext cx="8185387" cy="0"/>
          </a:xfrm>
          <a:prstGeom prst="line">
            <a:avLst/>
          </a:prstGeom>
          <a:noFill/>
          <a:ln w="9525" cmpd="sng">
            <a:solidFill>
              <a:schemeClr val="accent1"/>
            </a:solidFill>
            <a:round/>
            <a:headEnd/>
            <a:tailEnd/>
          </a:ln>
          <a:effectLst/>
          <a:extLst>
            <a:ext uri="{909E8E84-426E-40dd-AFC4-6F175D3DCCD1}">
              <a14:hiddenFill xmlns="" xmlns:a14="http://schemas.microsoft.com/office/drawing/2010/main">
                <a:noFill/>
              </a14:hiddenFill>
            </a:ext>
          </a:extLst>
        </p:spPr>
        <p:txBody>
          <a:bodyPr wrap="none" anchor="ctr"/>
          <a:lstStyle/>
          <a:p>
            <a:endParaRPr lang="en-US" sz="1800" b="0" i="0">
              <a:latin typeface="Open Sans Light" charset="0"/>
              <a:ea typeface="Open Sans Light" charset="0"/>
              <a:cs typeface="Open Sans Light" charset="0"/>
            </a:endParaRPr>
          </a:p>
        </p:txBody>
      </p:sp>
      <p:sp>
        <p:nvSpPr>
          <p:cNvPr id="3" name="Date Placeholder 2"/>
          <p:cNvSpPr>
            <a:spLocks noGrp="1"/>
          </p:cNvSpPr>
          <p:nvPr>
            <p:ph type="dt" sz="half" idx="2"/>
          </p:nvPr>
        </p:nvSpPr>
        <p:spPr>
          <a:xfrm>
            <a:off x="1407049" y="6278065"/>
            <a:ext cx="895280" cy="365125"/>
          </a:xfrm>
          <a:prstGeom prst="rect">
            <a:avLst/>
          </a:prstGeom>
        </p:spPr>
        <p:txBody>
          <a:bodyPr vert="horz" lIns="91440" tIns="45720" rIns="91440" bIns="45720" rtlCol="0" anchor="ctr"/>
          <a:lstStyle>
            <a:lvl1pPr algn="ctr">
              <a:defRPr sz="1000" b="0" i="0">
                <a:solidFill>
                  <a:schemeClr val="tx1">
                    <a:tint val="75000"/>
                  </a:schemeClr>
                </a:solidFill>
                <a:latin typeface="Open Sans Light" charset="0"/>
                <a:ea typeface="Open Sans Light" charset="0"/>
                <a:cs typeface="Open Sans Light" charset="0"/>
              </a:defRPr>
            </a:lvl1pPr>
          </a:lstStyle>
          <a:p>
            <a:fld id="{EEB98C4B-5FF7-4533-864C-306B219443E7}" type="datetime13">
              <a:rPr lang="he-IL" smtClean="0"/>
              <a:t>26.03.2017</a:t>
            </a:fld>
            <a:endParaRPr lang="en-US" dirty="0"/>
          </a:p>
        </p:txBody>
      </p:sp>
      <p:sp>
        <p:nvSpPr>
          <p:cNvPr id="5" name="Slide Number Placeholder 4"/>
          <p:cNvSpPr>
            <a:spLocks noGrp="1"/>
          </p:cNvSpPr>
          <p:nvPr>
            <p:ph type="sldNum" sz="quarter" idx="4"/>
          </p:nvPr>
        </p:nvSpPr>
        <p:spPr>
          <a:xfrm>
            <a:off x="7119257" y="6278065"/>
            <a:ext cx="528096" cy="365125"/>
          </a:xfrm>
          <a:prstGeom prst="rect">
            <a:avLst/>
          </a:prstGeom>
        </p:spPr>
        <p:txBody>
          <a:bodyPr vert="horz" lIns="91440" tIns="45720" rIns="91440" bIns="45720" rtlCol="0" anchor="ctr"/>
          <a:lstStyle>
            <a:lvl1pPr algn="ctr">
              <a:defRPr sz="1000" b="0" i="0">
                <a:solidFill>
                  <a:schemeClr val="tx1">
                    <a:tint val="75000"/>
                  </a:schemeClr>
                </a:solidFill>
                <a:latin typeface="Open Sans Light" charset="0"/>
                <a:ea typeface="Open Sans Light" charset="0"/>
                <a:cs typeface="Open Sans Light" charset="0"/>
              </a:defRPr>
            </a:lvl1pPr>
          </a:lstStyle>
          <a:p>
            <a:fld id="{FFB2A265-D26B-9941-8168-D94E52CA1D31}" type="slidenum">
              <a:rPr lang="en-US" smtClean="0"/>
              <a:pPr/>
              <a:t>‹#›</a:t>
            </a:fld>
            <a:endParaRPr lang="en-US" dirty="0"/>
          </a:p>
        </p:txBody>
      </p:sp>
    </p:spTree>
    <p:extLst>
      <p:ext uri="{BB962C8B-B14F-4D97-AF65-F5344CB8AC3E}">
        <p14:creationId xmlns:p14="http://schemas.microsoft.com/office/powerpoint/2010/main" val="4205435601"/>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Lst>
  <p:hf hdr="0"/>
  <p:txStyles>
    <p:titleStyle>
      <a:lvl1pPr algn="l" defTabSz="457200" rtl="0" eaLnBrk="1" latinLnBrk="0" hangingPunct="1">
        <a:spcBef>
          <a:spcPct val="0"/>
        </a:spcBef>
        <a:buNone/>
        <a:defRPr sz="3000" b="0" i="0" kern="1200">
          <a:solidFill>
            <a:schemeClr val="bg1"/>
          </a:solidFill>
          <a:latin typeface="Open Sans Light" charset="0"/>
          <a:ea typeface="Open Sans Light" charset="0"/>
          <a:cs typeface="Open Sans Light" charset="0"/>
        </a:defRPr>
      </a:lvl1pPr>
    </p:titleStyle>
    <p:bodyStyle>
      <a:lvl1pPr marL="342900" indent="-3429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1pPr>
      <a:lvl2pPr marL="742950" indent="-28575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2pPr>
      <a:lvl3pPr marL="11430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3pPr>
      <a:lvl4pPr marL="16002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4pPr>
      <a:lvl5pPr marL="2057400" indent="-228600" algn="l" defTabSz="457200" rtl="0" eaLnBrk="1" latinLnBrk="0" hangingPunct="1">
        <a:spcBef>
          <a:spcPct val="20000"/>
        </a:spcBef>
        <a:buFont typeface="Arial"/>
        <a:buChar char="»"/>
        <a:defRPr sz="1800" b="0" i="0" kern="1200">
          <a:solidFill>
            <a:schemeClr val="tx1"/>
          </a:solidFill>
          <a:latin typeface="Open Sans Light" charset="0"/>
          <a:ea typeface="Open Sans Light" charset="0"/>
          <a:cs typeface="Open Sans Light"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5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5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5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5.jpg"/><Relationship Id="rId4" Type="http://schemas.openxmlformats.org/officeDocument/2006/relationships/hyperlink" Target="http://www.kremlin.ru/events/president/news/10408"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9.png"/><Relationship Id="rId7" Type="http://schemas.openxmlformats.org/officeDocument/2006/relationships/diagramColors" Target="../diagrams/colors2.xml"/><Relationship Id="rId2" Type="http://schemas.openxmlformats.org/officeDocument/2006/relationships/notesSlide" Target="../notesSlides/notesSlide9.xml"/><Relationship Id="rId1" Type="http://schemas.openxmlformats.org/officeDocument/2006/relationships/slideLayout" Target="../slideLayouts/slideLayout5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1.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4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5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3.xml"/><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52.xml"/></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9.png"/><Relationship Id="rId7" Type="http://schemas.openxmlformats.org/officeDocument/2006/relationships/diagramColors" Target="../diagrams/colors4.xml"/><Relationship Id="rId2" Type="http://schemas.openxmlformats.org/officeDocument/2006/relationships/notesSlide" Target="../notesSlides/notesSlide15.xml"/><Relationship Id="rId1" Type="http://schemas.openxmlformats.org/officeDocument/2006/relationships/slideLayout" Target="../slideLayouts/slideLayout36.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9.png"/><Relationship Id="rId7" Type="http://schemas.openxmlformats.org/officeDocument/2006/relationships/diagramColors" Target="../diagrams/colors5.xml"/><Relationship Id="rId2" Type="http://schemas.openxmlformats.org/officeDocument/2006/relationships/notesSlide" Target="../notesSlides/notesSlide16.xml"/><Relationship Id="rId1" Type="http://schemas.openxmlformats.org/officeDocument/2006/relationships/slideLayout" Target="../slideLayouts/slideLayout5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63.xml"/><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9.xml"/><Relationship Id="rId1" Type="http://schemas.openxmlformats.org/officeDocument/2006/relationships/slideLayout" Target="../slideLayouts/slideLayout63.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0.xml"/><Relationship Id="rId1" Type="http://schemas.openxmlformats.org/officeDocument/2006/relationships/slideLayout" Target="../slideLayouts/slideLayout63.xml"/></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32.png"/><Relationship Id="rId7" Type="http://schemas.openxmlformats.org/officeDocument/2006/relationships/diagramQuickStyle" Target="../diagrams/quickStyle6.xml"/><Relationship Id="rId2" Type="http://schemas.openxmlformats.org/officeDocument/2006/relationships/notesSlide" Target="../notesSlides/notesSlide21.xml"/><Relationship Id="rId1" Type="http://schemas.openxmlformats.org/officeDocument/2006/relationships/slideLayout" Target="../slideLayouts/slideLayout70.xml"/><Relationship Id="rId6" Type="http://schemas.openxmlformats.org/officeDocument/2006/relationships/diagramLayout" Target="../diagrams/layout6.xml"/><Relationship Id="rId5" Type="http://schemas.openxmlformats.org/officeDocument/2006/relationships/diagramData" Target="../diagrams/data6.xml"/><Relationship Id="rId4" Type="http://schemas.microsoft.com/office/2007/relationships/hdphoto" Target="../media/hdphoto3.wdp"/><Relationship Id="rId9" Type="http://schemas.microsoft.com/office/2007/relationships/diagramDrawing" Target="../diagrams/drawing6.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22.xml"/><Relationship Id="rId1" Type="http://schemas.openxmlformats.org/officeDocument/2006/relationships/slideLayout" Target="../slideLayouts/slideLayout36.xm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3.xml"/><Relationship Id="rId1" Type="http://schemas.openxmlformats.org/officeDocument/2006/relationships/slideLayout" Target="../slideLayouts/slideLayout3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 Id="rId9" Type="http://schemas.openxmlformats.org/officeDocument/2006/relationships/image" Target="../media/image37.png"/></Relationships>
</file>

<file path=ppt/slides/_rels/slide28.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8.png"/><Relationship Id="rId7" Type="http://schemas.openxmlformats.org/officeDocument/2006/relationships/diagramColors" Target="../diagrams/colors8.xml"/><Relationship Id="rId2" Type="http://schemas.openxmlformats.org/officeDocument/2006/relationships/notesSlide" Target="../notesSlides/notesSlide24.xml"/><Relationship Id="rId1" Type="http://schemas.openxmlformats.org/officeDocument/2006/relationships/slideLayout" Target="../slideLayouts/slideLayout36.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9.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5.xml"/><Relationship Id="rId1" Type="http://schemas.openxmlformats.org/officeDocument/2006/relationships/slideLayout" Target="../slideLayouts/slideLayout3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40.jpeg"/><Relationship Id="rId7" Type="http://schemas.openxmlformats.org/officeDocument/2006/relationships/diagramColors" Target="../diagrams/colors10.xml"/><Relationship Id="rId2" Type="http://schemas.openxmlformats.org/officeDocument/2006/relationships/notesSlide" Target="../notesSlides/notesSlide26.xml"/><Relationship Id="rId1" Type="http://schemas.openxmlformats.org/officeDocument/2006/relationships/slideLayout" Target="../slideLayouts/slideLayout32.xml"/><Relationship Id="rId6" Type="http://schemas.openxmlformats.org/officeDocument/2006/relationships/diagramQuickStyle" Target="../diagrams/quickStyle10.xml"/><Relationship Id="rId5" Type="http://schemas.openxmlformats.org/officeDocument/2006/relationships/diagramLayout" Target="../diagrams/layout10.xml"/><Relationship Id="rId10" Type="http://schemas.openxmlformats.org/officeDocument/2006/relationships/hyperlink" Target="http://www.pnas.org/cgi/doi/10.1073/pnas.1320040111" TargetMode="External"/><Relationship Id="rId4" Type="http://schemas.openxmlformats.org/officeDocument/2006/relationships/diagramData" Target="../diagrams/data10.xml"/><Relationship Id="rId9" Type="http://schemas.openxmlformats.org/officeDocument/2006/relationships/image" Target="../media/image41.jpg"/></Relationships>
</file>

<file path=ppt/slides/_rels/slide31.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7.xml"/><Relationship Id="rId1" Type="http://schemas.openxmlformats.org/officeDocument/2006/relationships/slideLayout" Target="../slideLayouts/slideLayout3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 Id="rId9" Type="http://schemas.openxmlformats.org/officeDocument/2006/relationships/image" Target="../media/image43.jpeg"/></Relationships>
</file>

<file path=ppt/slides/_rels/slide32.xml.rels><?xml version="1.0" encoding="UTF-8" standalone="yes"?>
<Relationships xmlns="http://schemas.openxmlformats.org/package/2006/relationships"><Relationship Id="rId8" Type="http://schemas.openxmlformats.org/officeDocument/2006/relationships/diagramQuickStyle" Target="../diagrams/quickStyle12.xml"/><Relationship Id="rId3" Type="http://schemas.openxmlformats.org/officeDocument/2006/relationships/image" Target="../media/image44.jpg"/><Relationship Id="rId7" Type="http://schemas.openxmlformats.org/officeDocument/2006/relationships/diagramLayout" Target="../diagrams/layout12.xml"/><Relationship Id="rId2" Type="http://schemas.openxmlformats.org/officeDocument/2006/relationships/notesSlide" Target="../notesSlides/notesSlide28.xml"/><Relationship Id="rId1" Type="http://schemas.openxmlformats.org/officeDocument/2006/relationships/slideLayout" Target="../slideLayouts/slideLayout41.xml"/><Relationship Id="rId6" Type="http://schemas.openxmlformats.org/officeDocument/2006/relationships/diagramData" Target="../diagrams/data12.xml"/><Relationship Id="rId5" Type="http://schemas.openxmlformats.org/officeDocument/2006/relationships/image" Target="../media/image46.png"/><Relationship Id="rId10" Type="http://schemas.microsoft.com/office/2007/relationships/diagramDrawing" Target="../diagrams/drawing12.xml"/><Relationship Id="rId4" Type="http://schemas.openxmlformats.org/officeDocument/2006/relationships/image" Target="../media/image45.png"/><Relationship Id="rId9" Type="http://schemas.openxmlformats.org/officeDocument/2006/relationships/diagramColors" Target="../diagrams/colors12.xml"/></Relationships>
</file>

<file path=ppt/slides/_rels/slide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51.png"/><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5000"/>
            <a:lum/>
          </a:blip>
          <a:srcRect/>
          <a:stretch>
            <a:fillRect l="-19000" r="-19000"/>
          </a:stretch>
        </a:blipFill>
        <a:effectLst/>
      </p:bgPr>
    </p:bg>
    <p:spTree>
      <p:nvGrpSpPr>
        <p:cNvPr id="1" name=""/>
        <p:cNvGrpSpPr/>
        <p:nvPr/>
      </p:nvGrpSpPr>
      <p:grpSpPr>
        <a:xfrm>
          <a:off x="0" y="0"/>
          <a:ext cx="0" cy="0"/>
          <a:chOff x="0" y="0"/>
          <a:chExt cx="0" cy="0"/>
        </a:xfrm>
      </p:grpSpPr>
      <p:sp>
        <p:nvSpPr>
          <p:cNvPr id="5" name="Rectangle 4"/>
          <p:cNvSpPr/>
          <p:nvPr/>
        </p:nvSpPr>
        <p:spPr>
          <a:xfrm>
            <a:off x="4822522" y="5914363"/>
            <a:ext cx="2805830" cy="261610"/>
          </a:xfrm>
          <a:prstGeom prst="rect">
            <a:avLst/>
          </a:prstGeom>
          <a:solidFill>
            <a:schemeClr val="bg2">
              <a:lumMod val="9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5BAA"/>
                </a:solidFill>
                <a:effectLst/>
                <a:uLnTx/>
                <a:uFillTx/>
                <a:latin typeface="OCR A Extended" panose="02010509020102010303" pitchFamily="50" charset="0"/>
                <a:ea typeface="+mn-ea"/>
                <a:cs typeface="+mn-cs"/>
              </a:rPr>
              <a:t>Photo DMITRY ASTAKHOV ITAR TASS </a:t>
            </a:r>
            <a:endParaRPr kumimoji="0" lang="he-IL" sz="1100" b="0" i="0" u="none" strike="noStrike" kern="1200" cap="none" spc="0" normalizeH="0" baseline="0" noProof="0" dirty="0">
              <a:ln>
                <a:noFill/>
              </a:ln>
              <a:solidFill>
                <a:srgbClr val="005BAA"/>
              </a:solidFill>
              <a:effectLst/>
              <a:uLnTx/>
              <a:uFillTx/>
              <a:latin typeface="OCR A Extended" panose="02010509020102010303" pitchFamily="50" charset="0"/>
              <a:ea typeface="+mn-ea"/>
              <a:cs typeface="Arial" panose="020B0604020202020204" pitchFamily="34" charset="0"/>
            </a:endParaRPr>
          </a:p>
        </p:txBody>
      </p:sp>
      <p:sp>
        <p:nvSpPr>
          <p:cNvPr id="6" name="Date Placeholder 5"/>
          <p:cNvSpPr>
            <a:spLocks noGrp="1"/>
          </p:cNvSpPr>
          <p:nvPr>
            <p:ph type="dt" sz="half" idx="10"/>
          </p:nvPr>
        </p:nvSpPr>
        <p:spPr/>
        <p:txBody>
          <a:bodyPr/>
          <a:lstStyle/>
          <a:p>
            <a:fld id="{C0434DB3-EB06-45A9-9FCB-D86092430E6E}" type="datetime13">
              <a:rPr lang="he-IL" smtClean="0"/>
              <a:t>26.03.2017</a:t>
            </a:fld>
            <a:endParaRPr lang="en-GB"/>
          </a:p>
        </p:txBody>
      </p:sp>
      <p:sp>
        <p:nvSpPr>
          <p:cNvPr id="7" name="Footer Placeholder 6"/>
          <p:cNvSpPr>
            <a:spLocks noGrp="1"/>
          </p:cNvSpPr>
          <p:nvPr>
            <p:ph type="ftr" sz="quarter" idx="11"/>
          </p:nvPr>
        </p:nvSpPr>
        <p:spPr/>
        <p:txBody>
          <a:bodyPr/>
          <a:lstStyle/>
          <a:p>
            <a:r>
              <a:rPr lang="en-GB"/>
              <a:t>L. Tabansky | Tel Aviv University</a:t>
            </a:r>
          </a:p>
        </p:txBody>
      </p:sp>
      <p:sp>
        <p:nvSpPr>
          <p:cNvPr id="8" name="Slide Number Placeholder 7"/>
          <p:cNvSpPr>
            <a:spLocks noGrp="1"/>
          </p:cNvSpPr>
          <p:nvPr>
            <p:ph type="sldNum" sz="quarter" idx="12"/>
          </p:nvPr>
        </p:nvSpPr>
        <p:spPr/>
        <p:txBody>
          <a:bodyPr/>
          <a:lstStyle/>
          <a:p>
            <a:fld id="{3C15ADA0-8B9E-4B89-8DF5-C6645B944539}" type="slidenum">
              <a:rPr lang="en-GB" smtClean="0"/>
              <a:t>1</a:t>
            </a:fld>
            <a:endParaRPr lang="en-GB"/>
          </a:p>
        </p:txBody>
      </p:sp>
    </p:spTree>
    <p:extLst>
      <p:ext uri="{BB962C8B-B14F-4D97-AF65-F5344CB8AC3E}">
        <p14:creationId xmlns:p14="http://schemas.microsoft.com/office/powerpoint/2010/main" val="2658275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Diagram 23"/>
          <p:cNvGraphicFramePr/>
          <p:nvPr>
            <p:extLst>
              <p:ext uri="{D42A27DB-BD31-4B8C-83A1-F6EECF244321}">
                <p14:modId xmlns:p14="http://schemas.microsoft.com/office/powerpoint/2010/main" val="3409512785"/>
              </p:ext>
            </p:extLst>
          </p:nvPr>
        </p:nvGraphicFramePr>
        <p:xfrm>
          <a:off x="88900" y="-558800"/>
          <a:ext cx="8966200" cy="741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Date Placeholder 4"/>
          <p:cNvSpPr>
            <a:spLocks noGrp="1"/>
          </p:cNvSpPr>
          <p:nvPr>
            <p:ph type="dt" sz="half" idx="10"/>
          </p:nvPr>
        </p:nvSpPr>
        <p:spPr/>
        <p:txBody>
          <a:bodyPr/>
          <a:lstStyle/>
          <a:p>
            <a:fld id="{BC9E157C-B15A-46BC-B269-0FACEC7231B4}"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endParaRPr lang="en-US" dirty="0"/>
          </a:p>
        </p:txBody>
      </p:sp>
      <p:sp>
        <p:nvSpPr>
          <p:cNvPr id="7" name="Slide Number Placeholder 6"/>
          <p:cNvSpPr>
            <a:spLocks noGrp="1"/>
          </p:cNvSpPr>
          <p:nvPr>
            <p:ph type="sldNum" sz="quarter" idx="12"/>
          </p:nvPr>
        </p:nvSpPr>
        <p:spPr/>
        <p:txBody>
          <a:bodyPr/>
          <a:lstStyle/>
          <a:p>
            <a:fld id="{FFB2A265-D26B-9941-8168-D94E52CA1D31}" type="slidenum">
              <a:rPr lang="en-US" smtClean="0"/>
              <a:pPr/>
              <a:t>2</a:t>
            </a:fld>
            <a:endParaRPr lang="en-US" dirty="0"/>
          </a:p>
        </p:txBody>
      </p:sp>
    </p:spTree>
    <p:extLst>
      <p:ext uri="{BB962C8B-B14F-4D97-AF65-F5344CB8AC3E}">
        <p14:creationId xmlns:p14="http://schemas.microsoft.com/office/powerpoint/2010/main" val="300408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5000"/>
            <a:lum/>
          </a:blip>
          <a:srcRect/>
          <a:stretch>
            <a:fillRect/>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A1E485D-C95C-427E-B667-76E8B31AABCC}"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3</a:t>
            </a:fld>
            <a:endParaRPr lang="en-GB"/>
          </a:p>
        </p:txBody>
      </p:sp>
    </p:spTree>
    <p:extLst>
      <p:ext uri="{BB962C8B-B14F-4D97-AF65-F5344CB8AC3E}">
        <p14:creationId xmlns:p14="http://schemas.microsoft.com/office/powerpoint/2010/main" val="1562678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000" b="-2000"/>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E3A444F-1F2C-44B9-9544-798F5AD2894A}"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4</a:t>
            </a:fld>
            <a:endParaRPr lang="en-GB"/>
          </a:p>
        </p:txBody>
      </p:sp>
    </p:spTree>
    <p:extLst>
      <p:ext uri="{BB962C8B-B14F-4D97-AF65-F5344CB8AC3E}">
        <p14:creationId xmlns:p14="http://schemas.microsoft.com/office/powerpoint/2010/main" val="3907105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5000"/>
            <a:lum/>
          </a:blip>
          <a:srcRect/>
          <a:stretch>
            <a:fillRect l="-7000" r="-7000"/>
          </a:stretch>
        </a:blipFill>
        <a:effectLst/>
      </p:bgPr>
    </p:bg>
    <p:spTree>
      <p:nvGrpSpPr>
        <p:cNvPr id="1" name=""/>
        <p:cNvGrpSpPr/>
        <p:nvPr/>
      </p:nvGrpSpPr>
      <p:grpSpPr>
        <a:xfrm>
          <a:off x="0" y="0"/>
          <a:ext cx="0" cy="0"/>
          <a:chOff x="0" y="0"/>
          <a:chExt cx="0" cy="0"/>
        </a:xfrm>
      </p:grpSpPr>
      <p:sp>
        <p:nvSpPr>
          <p:cNvPr id="9" name="Rectangle 8"/>
          <p:cNvSpPr/>
          <p:nvPr/>
        </p:nvSpPr>
        <p:spPr>
          <a:xfrm>
            <a:off x="3199991" y="0"/>
            <a:ext cx="3634361" cy="3354765"/>
          </a:xfrm>
          <a:prstGeom prst="rect">
            <a:avLst/>
          </a:prstGeom>
          <a:solidFill>
            <a:schemeClr val="bg1">
              <a:lumMod val="85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958B1"/>
                </a:solidFill>
                <a:effectLst/>
                <a:uLnTx/>
                <a:uFillTx/>
                <a:latin typeface="OCR A Extended" panose="02010509020102010303" pitchFamily="50" charset="0"/>
                <a:ea typeface="+mn-ea"/>
                <a:cs typeface="+mn-cs"/>
              </a:rPr>
              <a:t>“They prepared the same </a:t>
            </a:r>
            <a:r>
              <a:rPr kumimoji="0" lang="en-US" sz="1400" b="1" i="1" u="none" strike="noStrike" kern="1200" cap="none" spc="0" normalizeH="0" baseline="0" noProof="0" dirty="0">
                <a:ln>
                  <a:noFill/>
                </a:ln>
                <a:solidFill>
                  <a:srgbClr val="2958B1"/>
                </a:solidFill>
                <a:effectLst/>
                <a:uLnTx/>
                <a:uFillTx/>
                <a:latin typeface="OCR A Extended" panose="02010509020102010303" pitchFamily="50" charset="0"/>
                <a:ea typeface="+mn-ea"/>
                <a:cs typeface="+mn-cs"/>
              </a:rPr>
              <a:t>(Arab Spring) </a:t>
            </a:r>
            <a:r>
              <a:rPr kumimoji="0" lang="en-US" sz="2800" b="1" i="0" u="none" strike="noStrike" kern="1200" cap="none" spc="0" normalizeH="0" baseline="0" noProof="0" dirty="0">
                <a:ln>
                  <a:noFill/>
                </a:ln>
                <a:solidFill>
                  <a:srgbClr val="2958B1"/>
                </a:solidFill>
                <a:effectLst/>
                <a:uLnTx/>
                <a:uFillTx/>
                <a:latin typeface="OCR A Extended" panose="02010509020102010303" pitchFamily="50" charset="0"/>
                <a:ea typeface="+mn-ea"/>
                <a:cs typeface="+mn-cs"/>
              </a:rPr>
              <a:t>scenario for us before, and they will most certainly try it.”  22.02.2011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kremlin.ru/events/president/news/10408</a:t>
            </a:r>
            <a:endParaRPr kumimoji="0" lang="en-US" sz="1600" b="1" i="0" u="none" strike="noStrike" kern="1200" cap="none" spc="0" normalizeH="0" baseline="0" noProof="0" dirty="0">
              <a:ln>
                <a:noFill/>
              </a:ln>
              <a:solidFill>
                <a:srgbClr val="2958B1"/>
              </a:solidFill>
              <a:effectLst/>
              <a:uLnTx/>
              <a:uFillTx/>
              <a:latin typeface="OCR A Extended" panose="02010509020102010303" pitchFamily="50" charset="0"/>
              <a:ea typeface="+mn-ea"/>
              <a:cs typeface="+mn-cs"/>
            </a:endParaRPr>
          </a:p>
        </p:txBody>
      </p:sp>
      <p:pic>
        <p:nvPicPr>
          <p:cNvPr id="13" name="Content Placeholder 12"/>
          <p:cNvPicPr>
            <a:picLocks noGrp="1" noChangeAspect="1"/>
          </p:cNvPicPr>
          <p:nvPr>
            <p:ph sz="half" idx="1"/>
          </p:nvPr>
        </p:nvPicPr>
        <p:blipFill rotWithShape="1">
          <a:blip r:embed="rId5">
            <a:extLst>
              <a:ext uri="{28A0092B-C50C-407E-A947-70E740481C1C}">
                <a14:useLocalDpi xmlns:a14="http://schemas.microsoft.com/office/drawing/2010/main" val="0"/>
              </a:ext>
            </a:extLst>
          </a:blip>
          <a:srcRect l="28243" r="8965"/>
          <a:stretch/>
        </p:blipFill>
        <p:spPr>
          <a:xfrm>
            <a:off x="6834352" y="0"/>
            <a:ext cx="2429147" cy="2711981"/>
          </a:xfrm>
        </p:spPr>
      </p:pic>
      <p:sp>
        <p:nvSpPr>
          <p:cNvPr id="8" name="Date Placeholder 7"/>
          <p:cNvSpPr>
            <a:spLocks noGrp="1"/>
          </p:cNvSpPr>
          <p:nvPr>
            <p:ph type="dt" sz="half" idx="10"/>
          </p:nvPr>
        </p:nvSpPr>
        <p:spPr/>
        <p:txBody>
          <a:bodyPr/>
          <a:lstStyle/>
          <a:p>
            <a:fld id="{E2BE7159-0021-46D6-9D8F-CEF6C0004A37}" type="datetime13">
              <a:rPr lang="he-IL" smtClean="0"/>
              <a:t>26.03.2017</a:t>
            </a:fld>
            <a:endParaRPr lang="en-GB"/>
          </a:p>
        </p:txBody>
      </p:sp>
      <p:sp>
        <p:nvSpPr>
          <p:cNvPr id="10" name="Footer Placeholder 9"/>
          <p:cNvSpPr>
            <a:spLocks noGrp="1"/>
          </p:cNvSpPr>
          <p:nvPr>
            <p:ph type="ftr" sz="quarter" idx="11"/>
          </p:nvPr>
        </p:nvSpPr>
        <p:spPr/>
        <p:txBody>
          <a:bodyPr/>
          <a:lstStyle/>
          <a:p>
            <a:r>
              <a:rPr lang="en-GB"/>
              <a:t>L. Tabansky | Tel Aviv University</a:t>
            </a:r>
          </a:p>
        </p:txBody>
      </p:sp>
      <p:sp>
        <p:nvSpPr>
          <p:cNvPr id="11" name="Slide Number Placeholder 10"/>
          <p:cNvSpPr>
            <a:spLocks noGrp="1"/>
          </p:cNvSpPr>
          <p:nvPr>
            <p:ph type="sldNum" sz="quarter" idx="12"/>
          </p:nvPr>
        </p:nvSpPr>
        <p:spPr/>
        <p:txBody>
          <a:bodyPr/>
          <a:lstStyle/>
          <a:p>
            <a:fld id="{3C15ADA0-8B9E-4B89-8DF5-C6645B944539}" type="slidenum">
              <a:rPr lang="en-GB" smtClean="0"/>
              <a:t>5</a:t>
            </a:fld>
            <a:endParaRPr lang="en-GB"/>
          </a:p>
        </p:txBody>
      </p:sp>
    </p:spTree>
    <p:extLst>
      <p:ext uri="{BB962C8B-B14F-4D97-AF65-F5344CB8AC3E}">
        <p14:creationId xmlns:p14="http://schemas.microsoft.com/office/powerpoint/2010/main" val="523648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3028950" y="114300"/>
            <a:ext cx="1699504"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12/2011</a:t>
            </a:r>
          </a:p>
        </p:txBody>
      </p:sp>
      <p:sp>
        <p:nvSpPr>
          <p:cNvPr id="9" name="Date Placeholder 8"/>
          <p:cNvSpPr>
            <a:spLocks noGrp="1"/>
          </p:cNvSpPr>
          <p:nvPr>
            <p:ph type="dt" sz="half" idx="10"/>
          </p:nvPr>
        </p:nvSpPr>
        <p:spPr/>
        <p:txBody>
          <a:bodyPr/>
          <a:lstStyle/>
          <a:p>
            <a:fld id="{4E5FA6E3-74DF-4DB3-84F0-8F05BA2C45A0}" type="datetime13">
              <a:rPr lang="he-IL" smtClean="0"/>
              <a:t>26.03.2017</a:t>
            </a:fld>
            <a:endParaRPr lang="en-GB"/>
          </a:p>
        </p:txBody>
      </p:sp>
      <p:sp>
        <p:nvSpPr>
          <p:cNvPr id="10" name="Footer Placeholder 9"/>
          <p:cNvSpPr>
            <a:spLocks noGrp="1"/>
          </p:cNvSpPr>
          <p:nvPr>
            <p:ph type="ftr" sz="quarter" idx="11"/>
          </p:nvPr>
        </p:nvSpPr>
        <p:spPr/>
        <p:txBody>
          <a:bodyPr/>
          <a:lstStyle/>
          <a:p>
            <a:r>
              <a:rPr lang="en-GB"/>
              <a:t>L. Tabansky | Tel Aviv University</a:t>
            </a:r>
          </a:p>
        </p:txBody>
      </p:sp>
      <p:sp>
        <p:nvSpPr>
          <p:cNvPr id="11" name="Slide Number Placeholder 10"/>
          <p:cNvSpPr>
            <a:spLocks noGrp="1"/>
          </p:cNvSpPr>
          <p:nvPr>
            <p:ph type="sldNum" sz="quarter" idx="12"/>
          </p:nvPr>
        </p:nvSpPr>
        <p:spPr/>
        <p:txBody>
          <a:bodyPr/>
          <a:lstStyle/>
          <a:p>
            <a:fld id="{3C15ADA0-8B9E-4B89-8DF5-C6645B944539}" type="slidenum">
              <a:rPr lang="en-GB" smtClean="0"/>
              <a:t>6</a:t>
            </a:fld>
            <a:endParaRPr lang="en-GB"/>
          </a:p>
        </p:txBody>
      </p:sp>
    </p:spTree>
    <p:extLst>
      <p:ext uri="{BB962C8B-B14F-4D97-AF65-F5344CB8AC3E}">
        <p14:creationId xmlns:p14="http://schemas.microsoft.com/office/powerpoint/2010/main" val="2915593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7000" r="-7000"/>
          </a:stretch>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BC190CE7-A1CE-4E1E-899E-E40BBD3F7A6B}"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7</a:t>
            </a:fld>
            <a:endParaRPr lang="en-GB"/>
          </a:p>
        </p:txBody>
      </p:sp>
    </p:spTree>
    <p:extLst>
      <p:ext uri="{BB962C8B-B14F-4D97-AF65-F5344CB8AC3E}">
        <p14:creationId xmlns:p14="http://schemas.microsoft.com/office/powerpoint/2010/main" val="1681719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5000"/>
            <a:lum/>
          </a:blip>
          <a:srcRect/>
          <a:stretch>
            <a:fillRect l="-17000" r="-23000"/>
          </a:stretch>
        </a:blipFill>
        <a:effectLst/>
      </p:bgPr>
    </p:bg>
    <p:spTree>
      <p:nvGrpSpPr>
        <p:cNvPr id="1" name=""/>
        <p:cNvGrpSpPr/>
        <p:nvPr/>
      </p:nvGrpSpPr>
      <p:grpSpPr>
        <a:xfrm>
          <a:off x="0" y="0"/>
          <a:ext cx="0" cy="0"/>
          <a:chOff x="0" y="0"/>
          <a:chExt cx="0" cy="0"/>
        </a:xfrm>
      </p:grpSpPr>
      <p:sp>
        <p:nvSpPr>
          <p:cNvPr id="5" name="Rectangle 4"/>
          <p:cNvSpPr/>
          <p:nvPr/>
        </p:nvSpPr>
        <p:spPr>
          <a:xfrm>
            <a:off x="1892300" y="533400"/>
            <a:ext cx="4762500" cy="5663089"/>
          </a:xfrm>
          <a:prstGeom prst="rect">
            <a:avLst/>
          </a:prstGeom>
          <a:solidFill>
            <a:srgbClr val="FAF7FC"/>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err="1">
                <a:ln>
                  <a:noFill/>
                </a:ln>
                <a:solidFill>
                  <a:srgbClr val="C00000"/>
                </a:solidFill>
                <a:effectLst/>
                <a:uLnTx/>
                <a:uFillTx/>
                <a:latin typeface="OCR A Extended" panose="02010509020102010303" pitchFamily="50" charset="0"/>
                <a:ea typeface="+mn-ea"/>
                <a:cs typeface="+mn-cs"/>
              </a:rPr>
              <a:t>Gerasimov</a:t>
            </a:r>
            <a:r>
              <a:rPr kumimoji="0" lang="en-US" sz="32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 </a:t>
            </a:r>
            <a:br>
              <a:rPr kumimoji="0" lang="en-US" sz="32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br>
            <a:r>
              <a:rPr kumimoji="0" lang="en-US" sz="30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Political goals are now attained through the </a:t>
            </a:r>
            <a:r>
              <a:rPr kumimoji="0" lang="en-US" sz="3000" b="1"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widespread use of disinformation</a:t>
            </a:r>
            <a:r>
              <a:rPr kumimoji="0" lang="en-US" sz="30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 &amp; other </a:t>
            </a:r>
            <a:r>
              <a:rPr kumimoji="0" lang="en-US" sz="3000" b="1"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non-military measures </a:t>
            </a:r>
            <a:r>
              <a:rPr kumimoji="0" lang="en-US" sz="30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deployed in connection </a:t>
            </a:r>
            <a:r>
              <a:rPr kumimoji="0" lang="en-US" sz="3000" b="1"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with the protest potential of the population</a:t>
            </a:r>
            <a:r>
              <a:rPr kumimoji="0" lang="en-US" sz="30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a:t>
            </a:r>
          </a:p>
        </p:txBody>
      </p:sp>
      <p:sp>
        <p:nvSpPr>
          <p:cNvPr id="9" name="Date Placeholder 8"/>
          <p:cNvSpPr>
            <a:spLocks noGrp="1"/>
          </p:cNvSpPr>
          <p:nvPr>
            <p:ph type="dt" sz="half" idx="10"/>
          </p:nvPr>
        </p:nvSpPr>
        <p:spPr/>
        <p:txBody>
          <a:bodyPr/>
          <a:lstStyle/>
          <a:p>
            <a:fld id="{DBAA64E0-4957-4A76-A157-1718DB34880B}" type="datetime13">
              <a:rPr lang="he-IL" smtClean="0"/>
              <a:t>26.03.2017</a:t>
            </a:fld>
            <a:endParaRPr lang="en-GB"/>
          </a:p>
        </p:txBody>
      </p:sp>
      <p:sp>
        <p:nvSpPr>
          <p:cNvPr id="10" name="Footer Placeholder 9"/>
          <p:cNvSpPr>
            <a:spLocks noGrp="1"/>
          </p:cNvSpPr>
          <p:nvPr>
            <p:ph type="ftr" sz="quarter" idx="11"/>
          </p:nvPr>
        </p:nvSpPr>
        <p:spPr/>
        <p:txBody>
          <a:bodyPr/>
          <a:lstStyle/>
          <a:p>
            <a:r>
              <a:rPr lang="en-GB"/>
              <a:t>L. Tabansky | Tel Aviv University</a:t>
            </a:r>
          </a:p>
        </p:txBody>
      </p:sp>
      <p:sp>
        <p:nvSpPr>
          <p:cNvPr id="11" name="Slide Number Placeholder 10"/>
          <p:cNvSpPr>
            <a:spLocks noGrp="1"/>
          </p:cNvSpPr>
          <p:nvPr>
            <p:ph type="sldNum" sz="quarter" idx="12"/>
          </p:nvPr>
        </p:nvSpPr>
        <p:spPr/>
        <p:txBody>
          <a:bodyPr/>
          <a:lstStyle/>
          <a:p>
            <a:fld id="{3C15ADA0-8B9E-4B89-8DF5-C6645B944539}" type="slidenum">
              <a:rPr lang="en-GB" smtClean="0"/>
              <a:t>8</a:t>
            </a:fld>
            <a:endParaRPr lang="en-GB"/>
          </a:p>
        </p:txBody>
      </p:sp>
    </p:spTree>
    <p:extLst>
      <p:ext uri="{BB962C8B-B14F-4D97-AF65-F5344CB8AC3E}">
        <p14:creationId xmlns:p14="http://schemas.microsoft.com/office/powerpoint/2010/main" val="354141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2000"/>
            <a:lum/>
          </a:blip>
          <a:srcRect/>
          <a:stretch>
            <a:fillRect b="7000"/>
          </a:stretch>
        </a:blipFill>
        <a:effectLst/>
      </p:bgPr>
    </p:bg>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half" idx="4294967295"/>
            <p:extLst>
              <p:ext uri="{D42A27DB-BD31-4B8C-83A1-F6EECF244321}">
                <p14:modId xmlns:p14="http://schemas.microsoft.com/office/powerpoint/2010/main" val="3676168346"/>
              </p:ext>
            </p:extLst>
          </p:nvPr>
        </p:nvGraphicFramePr>
        <p:xfrm>
          <a:off x="116681" y="0"/>
          <a:ext cx="1574333" cy="685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Date Placeholder 4"/>
          <p:cNvSpPr>
            <a:spLocks noGrp="1"/>
          </p:cNvSpPr>
          <p:nvPr>
            <p:ph type="dt" sz="half" idx="10"/>
          </p:nvPr>
        </p:nvSpPr>
        <p:spPr/>
        <p:txBody>
          <a:bodyPr/>
          <a:lstStyle/>
          <a:p>
            <a:fld id="{F6FD940B-671C-448F-98D0-84F9298CA68E}"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9</a:t>
            </a:fld>
            <a:endParaRPr lang="en-GB"/>
          </a:p>
        </p:txBody>
      </p:sp>
    </p:spTree>
    <p:extLst>
      <p:ext uri="{BB962C8B-B14F-4D97-AF65-F5344CB8AC3E}">
        <p14:creationId xmlns:p14="http://schemas.microsoft.com/office/powerpoint/2010/main" val="189351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401CADF-CAC6-46A4-8633-374379637D42}"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10</a:t>
            </a:fld>
            <a:endParaRPr lang="en-GB"/>
          </a:p>
        </p:txBody>
      </p:sp>
    </p:spTree>
    <p:extLst>
      <p:ext uri="{BB962C8B-B14F-4D97-AF65-F5344CB8AC3E}">
        <p14:creationId xmlns:p14="http://schemas.microsoft.com/office/powerpoint/2010/main" val="4033892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2000"/>
            <a:lum/>
          </a:blip>
          <a:srcRect/>
          <a:stretch>
            <a:fillRect l="-17000" r="-17000"/>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877C8E1-2F66-4D38-9525-58B448017C3F}"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11</a:t>
            </a:fld>
            <a:endParaRPr lang="en-GB"/>
          </a:p>
        </p:txBody>
      </p:sp>
    </p:spTree>
    <p:extLst>
      <p:ext uri="{BB962C8B-B14F-4D97-AF65-F5344CB8AC3E}">
        <p14:creationId xmlns:p14="http://schemas.microsoft.com/office/powerpoint/2010/main" val="2211767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5000"/>
            <a:lum/>
          </a:blip>
          <a:srcRect/>
          <a:stretch>
            <a:fillRect l="-7000" r="-7000" b="7000"/>
          </a:stretch>
        </a:blipFill>
        <a:effectLst/>
      </p:bgPr>
    </p:bg>
    <p:spTree>
      <p:nvGrpSpPr>
        <p:cNvPr id="1" name=""/>
        <p:cNvGrpSpPr/>
        <p:nvPr/>
      </p:nvGrpSpPr>
      <p:grpSpPr>
        <a:xfrm>
          <a:off x="0" y="0"/>
          <a:ext cx="0" cy="0"/>
          <a:chOff x="0" y="0"/>
          <a:chExt cx="0" cy="0"/>
        </a:xfrm>
      </p:grpSpPr>
      <p:sp>
        <p:nvSpPr>
          <p:cNvPr id="2" name="Line Callout 1 1"/>
          <p:cNvSpPr/>
          <p:nvPr/>
        </p:nvSpPr>
        <p:spPr>
          <a:xfrm>
            <a:off x="7180118" y="0"/>
            <a:ext cx="1963882" cy="2369128"/>
          </a:xfrm>
          <a:prstGeom prst="borderCallout1">
            <a:avLst>
              <a:gd name="adj1" fmla="val 70036"/>
              <a:gd name="adj2" fmla="val -679"/>
              <a:gd name="adj3" fmla="val 112500"/>
              <a:gd name="adj4" fmla="val -38333"/>
            </a:avLst>
          </a:prstGeom>
          <a:solidFill>
            <a:schemeClr val="bg1">
              <a:lumMod val="9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To Berlin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OCR A Extended" panose="02010509020102010303" pitchFamily="50" charset="0"/>
                <a:ea typeface="+mn-ea"/>
                <a:cs typeface="+mn-cs"/>
              </a:rPr>
              <a:t>Get GERMAN WOMEN!!!</a:t>
            </a:r>
          </a:p>
        </p:txBody>
      </p:sp>
      <p:sp>
        <p:nvSpPr>
          <p:cNvPr id="3" name="Rectangle 2"/>
          <p:cNvSpPr/>
          <p:nvPr/>
        </p:nvSpPr>
        <p:spPr>
          <a:xfrm>
            <a:off x="1" y="0"/>
            <a:ext cx="4371584" cy="954107"/>
          </a:xfrm>
          <a:prstGeom prst="rect">
            <a:avLst/>
          </a:prstGeom>
          <a:solidFill>
            <a:schemeClr val="bg1">
              <a:lumMod val="95000"/>
            </a:schemeClr>
          </a:solidFill>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958B1"/>
                </a:solidFill>
                <a:effectLst/>
                <a:uLnTx/>
                <a:uFillTx/>
                <a:latin typeface="OCR A Extended" panose="02010509020102010303" pitchFamily="50" charset="0"/>
                <a:ea typeface="+mn-ea"/>
                <a:cs typeface="+mn-cs"/>
              </a:rPr>
              <a:t>May 9</a:t>
            </a:r>
            <a:r>
              <a:rPr kumimoji="0" lang="en-US" sz="2800" b="1" i="0" u="none" strike="noStrike" kern="1200" cap="none" spc="0" normalizeH="0" baseline="30000" noProof="0" dirty="0">
                <a:ln>
                  <a:noFill/>
                </a:ln>
                <a:solidFill>
                  <a:srgbClr val="2958B1"/>
                </a:solidFill>
                <a:effectLst/>
                <a:uLnTx/>
                <a:uFillTx/>
                <a:latin typeface="OCR A Extended" panose="02010509020102010303" pitchFamily="50" charset="0"/>
                <a:ea typeface="+mn-ea"/>
                <a:cs typeface="+mn-cs"/>
              </a:rPr>
              <a:t>th</a:t>
            </a:r>
            <a:r>
              <a:rPr kumimoji="0" lang="en-US" sz="2800" b="1" i="0" u="none" strike="noStrike" kern="1200" cap="none" spc="0" normalizeH="0" baseline="0" noProof="0" dirty="0">
                <a:ln>
                  <a:noFill/>
                </a:ln>
                <a:solidFill>
                  <a:srgbClr val="2958B1"/>
                </a:solidFill>
                <a:effectLst/>
                <a:uLnTx/>
                <a:uFillTx/>
                <a:latin typeface="OCR A Extended" panose="02010509020102010303" pitchFamily="50" charset="0"/>
                <a:ea typeface="+mn-ea"/>
                <a:cs typeface="+mn-cs"/>
              </a:rPr>
              <a:t>: Victory day celebrations</a:t>
            </a:r>
          </a:p>
        </p:txBody>
      </p:sp>
      <p:sp>
        <p:nvSpPr>
          <p:cNvPr id="4" name="Date Placeholder 3"/>
          <p:cNvSpPr>
            <a:spLocks noGrp="1"/>
          </p:cNvSpPr>
          <p:nvPr>
            <p:ph type="dt" sz="half" idx="10"/>
          </p:nvPr>
        </p:nvSpPr>
        <p:spPr/>
        <p:txBody>
          <a:bodyPr/>
          <a:lstStyle/>
          <a:p>
            <a:fld id="{766E0331-14CB-4A15-8697-5916877A5C4E}" type="datetime13">
              <a:rPr lang="he-IL" smtClean="0"/>
              <a:t>26.03.2017</a:t>
            </a:fld>
            <a:endParaRPr lang="en-GB"/>
          </a:p>
        </p:txBody>
      </p:sp>
      <p:sp>
        <p:nvSpPr>
          <p:cNvPr id="8" name="Footer Placeholder 7"/>
          <p:cNvSpPr>
            <a:spLocks noGrp="1"/>
          </p:cNvSpPr>
          <p:nvPr>
            <p:ph type="ftr" sz="quarter" idx="11"/>
          </p:nvPr>
        </p:nvSpPr>
        <p:spPr/>
        <p:txBody>
          <a:bodyPr/>
          <a:lstStyle/>
          <a:p>
            <a:r>
              <a:rPr lang="en-GB"/>
              <a:t>L. Tabansky | Tel Aviv University</a:t>
            </a:r>
          </a:p>
        </p:txBody>
      </p:sp>
      <p:sp>
        <p:nvSpPr>
          <p:cNvPr id="9" name="Slide Number Placeholder 8"/>
          <p:cNvSpPr>
            <a:spLocks noGrp="1"/>
          </p:cNvSpPr>
          <p:nvPr>
            <p:ph type="sldNum" sz="quarter" idx="12"/>
          </p:nvPr>
        </p:nvSpPr>
        <p:spPr/>
        <p:txBody>
          <a:bodyPr/>
          <a:lstStyle/>
          <a:p>
            <a:fld id="{3C15ADA0-8B9E-4B89-8DF5-C6645B944539}" type="slidenum">
              <a:rPr lang="en-GB" smtClean="0"/>
              <a:t>12</a:t>
            </a:fld>
            <a:endParaRPr lang="en-GB"/>
          </a:p>
        </p:txBody>
      </p:sp>
    </p:spTree>
    <p:extLst>
      <p:ext uri="{BB962C8B-B14F-4D97-AF65-F5344CB8AC3E}">
        <p14:creationId xmlns:p14="http://schemas.microsoft.com/office/powerpoint/2010/main" val="586568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5000"/>
            <a:lum/>
          </a:blip>
          <a:srcRect/>
          <a:stretch>
            <a:fillRect l="-1000" r="-1000" b="7000"/>
          </a:stretch>
        </a:blipFill>
        <a:effectLst/>
      </p:bgPr>
    </p:bg>
    <p:spTree>
      <p:nvGrpSpPr>
        <p:cNvPr id="1" name=""/>
        <p:cNvGrpSpPr/>
        <p:nvPr/>
      </p:nvGrpSpPr>
      <p:grpSpPr>
        <a:xfrm>
          <a:off x="0" y="0"/>
          <a:ext cx="0" cy="0"/>
          <a:chOff x="0" y="0"/>
          <a:chExt cx="0" cy="0"/>
        </a:xfrm>
      </p:grpSpPr>
      <p:sp>
        <p:nvSpPr>
          <p:cNvPr id="8" name="Line Callout 1 (No Border) 7"/>
          <p:cNvSpPr/>
          <p:nvPr/>
        </p:nvSpPr>
        <p:spPr>
          <a:xfrm>
            <a:off x="4753793" y="4348148"/>
            <a:ext cx="1955982" cy="1342670"/>
          </a:xfrm>
          <a:prstGeom prst="callout1">
            <a:avLst>
              <a:gd name="adj1" fmla="val 28050"/>
              <a:gd name="adj2" fmla="val -4019"/>
              <a:gd name="adj3" fmla="val -2922"/>
              <a:gd name="adj4" fmla="val -174198"/>
            </a:avLst>
          </a:prstGeom>
          <a:solidFill>
            <a:schemeClr val="bg2">
              <a:lumMod val="9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rPr>
              <a:t>We can repeat</a:t>
            </a:r>
          </a:p>
        </p:txBody>
      </p:sp>
      <p:sp>
        <p:nvSpPr>
          <p:cNvPr id="2" name="Date Placeholder 1"/>
          <p:cNvSpPr>
            <a:spLocks noGrp="1"/>
          </p:cNvSpPr>
          <p:nvPr>
            <p:ph type="dt" sz="half" idx="10"/>
          </p:nvPr>
        </p:nvSpPr>
        <p:spPr/>
        <p:txBody>
          <a:bodyPr/>
          <a:lstStyle/>
          <a:p>
            <a:fld id="{02952781-3A2F-48A1-B2D5-11A51FB635DA}"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13</a:t>
            </a:fld>
            <a:endParaRPr lang="en-GB"/>
          </a:p>
        </p:txBody>
      </p:sp>
    </p:spTree>
    <p:extLst>
      <p:ext uri="{BB962C8B-B14F-4D97-AF65-F5344CB8AC3E}">
        <p14:creationId xmlns:p14="http://schemas.microsoft.com/office/powerpoint/2010/main" val="1265926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1529155898"/>
              </p:ext>
            </p:extLst>
          </p:nvPr>
        </p:nvGraphicFramePr>
        <p:xfrm>
          <a:off x="467591" y="124691"/>
          <a:ext cx="2561359" cy="24730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Content Placeholder 7"/>
          <p:cNvPicPr>
            <a:picLocks noGrp="1" noChangeAspect="1"/>
          </p:cNvPicPr>
          <p:nvPr>
            <p:ph idx="1"/>
          </p:nvPr>
        </p:nvPicPr>
        <p:blipFill>
          <a:blip r:embed="rId8">
            <a:extLst>
              <a:ext uri="{28A0092B-C50C-407E-A947-70E740481C1C}">
                <a14:useLocalDpi xmlns:a14="http://schemas.microsoft.com/office/drawing/2010/main" val="0"/>
              </a:ext>
            </a:extLst>
          </a:blip>
          <a:stretch>
            <a:fillRect/>
          </a:stretch>
        </p:blipFill>
        <p:spPr>
          <a:xfrm>
            <a:off x="3299112" y="207816"/>
            <a:ext cx="5676803" cy="6353675"/>
          </a:xfrm>
        </p:spPr>
      </p:pic>
      <p:sp>
        <p:nvSpPr>
          <p:cNvPr id="10" name="Rectangle 9"/>
          <p:cNvSpPr/>
          <p:nvPr/>
        </p:nvSpPr>
        <p:spPr>
          <a:xfrm>
            <a:off x="467591" y="2202321"/>
            <a:ext cx="2561359" cy="144655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srgbClr val="C00000"/>
                </a:solidFill>
                <a:effectLst/>
                <a:uLnTx/>
                <a:uFillTx/>
                <a:latin typeface="OCR A Extended" panose="02010509020102010303" pitchFamily="50" charset="0"/>
                <a:cs typeface="Open Sans Light" panose="020B0604020202020204" charset="0"/>
              </a:rPr>
              <a:t>гей</a:t>
            </a:r>
            <a:r>
              <a:rPr kumimoji="0" lang="en-US" sz="4400" b="0" i="0" u="none" strike="noStrike" kern="1200" cap="none" spc="0" normalizeH="0" baseline="0" noProof="0" dirty="0">
                <a:ln>
                  <a:noFill/>
                </a:ln>
                <a:solidFill>
                  <a:srgbClr val="C00000"/>
                </a:solidFill>
                <a:effectLst/>
                <a:uLnTx/>
                <a:uFillTx/>
                <a:latin typeface="OCR A Extended" panose="02010509020102010303" pitchFamily="50" charset="0"/>
                <a:cs typeface="Open Sans Light" panose="020B0604020202020204" charset="0"/>
              </a:rPr>
              <a:t> ‎ + </a:t>
            </a:r>
            <a:r>
              <a:rPr kumimoji="0" lang="en-US" sz="4400" b="0" i="0" u="none" strike="noStrike" kern="1200" cap="none" spc="0" normalizeH="0" baseline="0" noProof="0" dirty="0" err="1">
                <a:ln>
                  <a:noFill/>
                </a:ln>
                <a:solidFill>
                  <a:srgbClr val="C00000"/>
                </a:solidFill>
                <a:effectLst/>
                <a:uLnTx/>
                <a:uFillTx/>
                <a:latin typeface="OCR A Extended" panose="02010509020102010303" pitchFamily="50" charset="0"/>
                <a:cs typeface="Open Sans Light" panose="020B0604020202020204" charset="0"/>
              </a:rPr>
              <a:t>Евро́па</a:t>
            </a:r>
            <a:endParaRPr kumimoji="0" lang="en-US" sz="4400" b="0" i="0" u="none" strike="noStrike" kern="1200" cap="none" spc="0" normalizeH="0" baseline="0" noProof="0" dirty="0">
              <a:ln>
                <a:noFill/>
              </a:ln>
              <a:solidFill>
                <a:srgbClr val="C00000"/>
              </a:solidFill>
              <a:effectLst/>
              <a:uLnTx/>
              <a:uFillTx/>
              <a:latin typeface="OCR A Extended" panose="02010509020102010303" pitchFamily="50" charset="0"/>
              <a:cs typeface="Open Sans Light" panose="020B0604020202020204" charset="0"/>
            </a:endParaRPr>
          </a:p>
        </p:txBody>
      </p:sp>
      <p:sp>
        <p:nvSpPr>
          <p:cNvPr id="2" name="Date Placeholder 1"/>
          <p:cNvSpPr>
            <a:spLocks noGrp="1"/>
          </p:cNvSpPr>
          <p:nvPr>
            <p:ph type="dt" sz="half" idx="10"/>
          </p:nvPr>
        </p:nvSpPr>
        <p:spPr/>
        <p:txBody>
          <a:bodyPr/>
          <a:lstStyle/>
          <a:p>
            <a:fld id="{38F43148-155D-41CF-A655-9ED5D4F5C9E6}"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14</a:t>
            </a:fld>
            <a:endParaRPr lang="en-GB"/>
          </a:p>
        </p:txBody>
      </p:sp>
    </p:spTree>
    <p:extLst>
      <p:ext uri="{BB962C8B-B14F-4D97-AF65-F5344CB8AC3E}">
        <p14:creationId xmlns:p14="http://schemas.microsoft.com/office/powerpoint/2010/main" val="2297116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7000"/>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63FC090-B7D7-423F-98CD-87902734A5D3}"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15</a:t>
            </a:fld>
            <a:endParaRPr lang="en-GB"/>
          </a:p>
        </p:txBody>
      </p:sp>
    </p:spTree>
    <p:extLst>
      <p:ext uri="{BB962C8B-B14F-4D97-AF65-F5344CB8AC3E}">
        <p14:creationId xmlns:p14="http://schemas.microsoft.com/office/powerpoint/2010/main" val="682293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2000"/>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095AA4-D607-4F10-AAFF-F89CD5D54745}"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16</a:t>
            </a:fld>
            <a:endParaRPr lang="en-GB"/>
          </a:p>
        </p:txBody>
      </p:sp>
    </p:spTree>
    <p:extLst>
      <p:ext uri="{BB962C8B-B14F-4D97-AF65-F5344CB8AC3E}">
        <p14:creationId xmlns:p14="http://schemas.microsoft.com/office/powerpoint/2010/main" val="1637748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2000" r="-12000"/>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581DE77-C9E1-4CC8-8AA2-D009690AC987}"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17</a:t>
            </a:fld>
            <a:endParaRPr lang="en-GB"/>
          </a:p>
        </p:txBody>
      </p:sp>
    </p:spTree>
    <p:extLst>
      <p:ext uri="{BB962C8B-B14F-4D97-AF65-F5344CB8AC3E}">
        <p14:creationId xmlns:p14="http://schemas.microsoft.com/office/powerpoint/2010/main" val="412363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9000" r="-19000"/>
          </a:stretch>
        </a:blipFill>
        <a:effectLst/>
      </p:bgPr>
    </p:bg>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2689769823"/>
              </p:ext>
            </p:extLst>
          </p:nvPr>
        </p:nvGraphicFramePr>
        <p:xfrm>
          <a:off x="321013" y="330740"/>
          <a:ext cx="8579795" cy="58462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Date Placeholder 9"/>
          <p:cNvSpPr>
            <a:spLocks noGrp="1"/>
          </p:cNvSpPr>
          <p:nvPr>
            <p:ph type="dt" sz="half" idx="10"/>
          </p:nvPr>
        </p:nvSpPr>
        <p:spPr/>
        <p:txBody>
          <a:bodyPr/>
          <a:lstStyle/>
          <a:p>
            <a:fld id="{40D04922-BF0C-4AFD-B776-CF4AF1F5A4FC}" type="datetime13">
              <a:rPr lang="he-IL" smtClean="0"/>
              <a:t>26.03.2017</a:t>
            </a:fld>
            <a:endParaRPr lang="en-GB"/>
          </a:p>
        </p:txBody>
      </p:sp>
      <p:sp>
        <p:nvSpPr>
          <p:cNvPr id="11" name="Footer Placeholder 10"/>
          <p:cNvSpPr>
            <a:spLocks noGrp="1"/>
          </p:cNvSpPr>
          <p:nvPr>
            <p:ph type="ftr" sz="quarter" idx="11"/>
          </p:nvPr>
        </p:nvSpPr>
        <p:spPr/>
        <p:txBody>
          <a:bodyPr/>
          <a:lstStyle/>
          <a:p>
            <a:r>
              <a:rPr lang="en-GB"/>
              <a:t>L. Tabansky | Tel Aviv University</a:t>
            </a:r>
          </a:p>
        </p:txBody>
      </p:sp>
      <p:sp>
        <p:nvSpPr>
          <p:cNvPr id="12" name="Slide Number Placeholder 11"/>
          <p:cNvSpPr>
            <a:spLocks noGrp="1"/>
          </p:cNvSpPr>
          <p:nvPr>
            <p:ph type="sldNum" sz="quarter" idx="12"/>
          </p:nvPr>
        </p:nvSpPr>
        <p:spPr/>
        <p:txBody>
          <a:bodyPr/>
          <a:lstStyle/>
          <a:p>
            <a:fld id="{3C15ADA0-8B9E-4B89-8DF5-C6645B944539}" type="slidenum">
              <a:rPr lang="en-GB" smtClean="0"/>
              <a:t>18</a:t>
            </a:fld>
            <a:endParaRPr lang="en-GB"/>
          </a:p>
        </p:txBody>
      </p:sp>
    </p:spTree>
    <p:extLst>
      <p:ext uri="{BB962C8B-B14F-4D97-AF65-F5344CB8AC3E}">
        <p14:creationId xmlns:p14="http://schemas.microsoft.com/office/powerpoint/2010/main" val="29688952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2000"/>
            <a:lum/>
          </a:blip>
          <a:srcRect/>
          <a:stretch>
            <a:fillRect b="7000"/>
          </a:stretch>
        </a:blipFill>
        <a:effectLst/>
      </p:bgPr>
    </p:bg>
    <p:spTree>
      <p:nvGrpSpPr>
        <p:cNvPr id="1" name=""/>
        <p:cNvGrpSpPr/>
        <p:nvPr/>
      </p:nvGrpSpPr>
      <p:grpSpPr>
        <a:xfrm>
          <a:off x="0" y="0"/>
          <a:ext cx="0" cy="0"/>
          <a:chOff x="0" y="0"/>
          <a:chExt cx="0" cy="0"/>
        </a:xfrm>
      </p:grpSpPr>
      <p:graphicFrame>
        <p:nvGraphicFramePr>
          <p:cNvPr id="11" name="Content Placeholder 7"/>
          <p:cNvGraphicFramePr>
            <a:graphicFrameLocks noGrp="1"/>
          </p:cNvGraphicFramePr>
          <p:nvPr>
            <p:ph sz="half" idx="4294967295"/>
            <p:extLst/>
          </p:nvPr>
        </p:nvGraphicFramePr>
        <p:xfrm>
          <a:off x="0" y="0"/>
          <a:ext cx="3554739" cy="66614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Date Placeholder 4"/>
          <p:cNvSpPr>
            <a:spLocks noGrp="1"/>
          </p:cNvSpPr>
          <p:nvPr>
            <p:ph type="dt" sz="half" idx="10"/>
          </p:nvPr>
        </p:nvSpPr>
        <p:spPr/>
        <p:txBody>
          <a:bodyPr/>
          <a:lstStyle/>
          <a:p>
            <a:fld id="{2A69C887-D611-47DD-BC5F-7C4E442F1A59}"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19</a:t>
            </a:fld>
            <a:endParaRPr lang="en-GB"/>
          </a:p>
        </p:txBody>
      </p:sp>
    </p:spTree>
    <p:extLst>
      <p:ext uri="{BB962C8B-B14F-4D97-AF65-F5344CB8AC3E}">
        <p14:creationId xmlns:p14="http://schemas.microsoft.com/office/powerpoint/2010/main" val="242928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contrast="20000"/>
                    </a14:imgEffect>
                  </a14:imgLayer>
                </a14:imgProps>
              </a:ext>
            </a:extLst>
          </a:blip>
          <a:srcRect/>
          <a:stretch>
            <a:fillRect l="9000" r="9000"/>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2488CA-672A-4F52-8EF5-85CF8E5711B6}" type="datetime13">
              <a:rPr lang="he-IL" smtClean="0"/>
              <a:t>26.03.2017</a:t>
            </a:fld>
            <a:endParaRPr lang="en-US"/>
          </a:p>
        </p:txBody>
      </p:sp>
      <p:sp>
        <p:nvSpPr>
          <p:cNvPr id="3" name="Footer Placeholder 2"/>
          <p:cNvSpPr>
            <a:spLocks noGrp="1"/>
          </p:cNvSpPr>
          <p:nvPr>
            <p:ph type="ftr" sz="quarter" idx="11"/>
          </p:nvPr>
        </p:nvSpPr>
        <p:spPr/>
        <p:txBody>
          <a:bodyPr/>
          <a:lstStyle/>
          <a:p>
            <a:r>
              <a:rPr lang="en-US"/>
              <a:t>L. Tabansky | Tel Aviv University</a:t>
            </a:r>
          </a:p>
        </p:txBody>
      </p:sp>
      <p:sp>
        <p:nvSpPr>
          <p:cNvPr id="4" name="Slide Number Placeholder 3"/>
          <p:cNvSpPr>
            <a:spLocks noGrp="1"/>
          </p:cNvSpPr>
          <p:nvPr>
            <p:ph type="sldNum" sz="quarter" idx="12"/>
          </p:nvPr>
        </p:nvSpPr>
        <p:spPr/>
        <p:txBody>
          <a:bodyPr/>
          <a:lstStyle/>
          <a:p>
            <a:fld id="{1BE17ECE-E957-4680-86B8-6A69DA0B5D6C}" type="slidenum">
              <a:rPr lang="en-US" smtClean="0"/>
              <a:t>20</a:t>
            </a:fld>
            <a:endParaRPr lang="en-US"/>
          </a:p>
        </p:txBody>
      </p:sp>
    </p:spTree>
    <p:extLst>
      <p:ext uri="{BB962C8B-B14F-4D97-AF65-F5344CB8AC3E}">
        <p14:creationId xmlns:p14="http://schemas.microsoft.com/office/powerpoint/2010/main" val="2145601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54398" y="599406"/>
            <a:ext cx="2051539" cy="506658"/>
          </a:xfrm>
        </p:spPr>
        <p:txBody>
          <a:bodyPr/>
          <a:lstStyle/>
          <a:p>
            <a:r>
              <a:rPr lang="en-US" sz="2800" dirty="0">
                <a:solidFill>
                  <a:srgbClr val="C00000"/>
                </a:solidFill>
                <a:latin typeface="OCR A Extended" panose="02010509020102010303" pitchFamily="50" charset="0"/>
                <a:ea typeface="+mn-ea"/>
                <a:cs typeface="+mn-cs"/>
              </a:rPr>
              <a:t>16.01.16</a:t>
            </a:r>
            <a:endParaRPr lang="en-US" dirty="0">
              <a:solidFill>
                <a:srgbClr val="C00000"/>
              </a:solidFill>
            </a:endParaRPr>
          </a:p>
        </p:txBody>
      </p:sp>
      <p:sp>
        <p:nvSpPr>
          <p:cNvPr id="6" name="Date Placeholder 5"/>
          <p:cNvSpPr>
            <a:spLocks noGrp="1"/>
          </p:cNvSpPr>
          <p:nvPr>
            <p:ph type="dt" sz="half" idx="10"/>
          </p:nvPr>
        </p:nvSpPr>
        <p:spPr/>
        <p:txBody>
          <a:bodyPr/>
          <a:lstStyle/>
          <a:p>
            <a:fld id="{BF092EFF-6289-43A4-A3DC-4EA09F9F58EC}" type="datetime13">
              <a:rPr lang="he-IL" smtClean="0"/>
              <a:t>26.03.2017</a:t>
            </a:fld>
            <a:endParaRPr lang="en-US"/>
          </a:p>
        </p:txBody>
      </p:sp>
      <p:sp>
        <p:nvSpPr>
          <p:cNvPr id="7" name="Footer Placeholder 6"/>
          <p:cNvSpPr>
            <a:spLocks noGrp="1"/>
          </p:cNvSpPr>
          <p:nvPr>
            <p:ph type="ftr" sz="quarter" idx="11"/>
          </p:nvPr>
        </p:nvSpPr>
        <p:spPr/>
        <p:txBody>
          <a:bodyPr/>
          <a:lstStyle/>
          <a:p>
            <a:r>
              <a:rPr lang="en-US"/>
              <a:t>L. Tabansky | Tel Aviv University</a:t>
            </a:r>
          </a:p>
        </p:txBody>
      </p:sp>
      <p:sp>
        <p:nvSpPr>
          <p:cNvPr id="8" name="Slide Number Placeholder 7"/>
          <p:cNvSpPr>
            <a:spLocks noGrp="1"/>
          </p:cNvSpPr>
          <p:nvPr>
            <p:ph type="sldNum" sz="quarter" idx="12"/>
          </p:nvPr>
        </p:nvSpPr>
        <p:spPr/>
        <p:txBody>
          <a:bodyPr/>
          <a:lstStyle/>
          <a:p>
            <a:fld id="{1BE17ECE-E957-4680-86B8-6A69DA0B5D6C}" type="slidenum">
              <a:rPr lang="en-US" smtClean="0"/>
              <a:t>21</a:t>
            </a:fld>
            <a:endParaRPr lang="en-US"/>
          </a:p>
        </p:txBody>
      </p:sp>
    </p:spTree>
    <p:extLst>
      <p:ext uri="{BB962C8B-B14F-4D97-AF65-F5344CB8AC3E}">
        <p14:creationId xmlns:p14="http://schemas.microsoft.com/office/powerpoint/2010/main" val="1900870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65ADAA5-01CC-495E-93B3-8EA7A874C74A}" type="datetime13">
              <a:rPr lang="he-IL" smtClean="0"/>
              <a:t>26.03.2017</a:t>
            </a:fld>
            <a:endParaRPr lang="en-US"/>
          </a:p>
        </p:txBody>
      </p:sp>
      <p:sp>
        <p:nvSpPr>
          <p:cNvPr id="6" name="Footer Placeholder 5"/>
          <p:cNvSpPr>
            <a:spLocks noGrp="1"/>
          </p:cNvSpPr>
          <p:nvPr>
            <p:ph type="ftr" sz="quarter" idx="11"/>
          </p:nvPr>
        </p:nvSpPr>
        <p:spPr/>
        <p:txBody>
          <a:bodyPr/>
          <a:lstStyle/>
          <a:p>
            <a:r>
              <a:rPr lang="en-US"/>
              <a:t>L. Tabansky | Tel Aviv University</a:t>
            </a:r>
          </a:p>
        </p:txBody>
      </p:sp>
      <p:sp>
        <p:nvSpPr>
          <p:cNvPr id="7" name="Slide Number Placeholder 6"/>
          <p:cNvSpPr>
            <a:spLocks noGrp="1"/>
          </p:cNvSpPr>
          <p:nvPr>
            <p:ph type="sldNum" sz="quarter" idx="12"/>
          </p:nvPr>
        </p:nvSpPr>
        <p:spPr/>
        <p:txBody>
          <a:bodyPr/>
          <a:lstStyle/>
          <a:p>
            <a:fld id="{1BE17ECE-E957-4680-86B8-6A69DA0B5D6C}" type="slidenum">
              <a:rPr lang="en-US" smtClean="0"/>
              <a:t>22</a:t>
            </a:fld>
            <a:endParaRPr lang="en-US"/>
          </a:p>
        </p:txBody>
      </p:sp>
    </p:spTree>
    <p:extLst>
      <p:ext uri="{BB962C8B-B14F-4D97-AF65-F5344CB8AC3E}">
        <p14:creationId xmlns:p14="http://schemas.microsoft.com/office/powerpoint/2010/main" val="96342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3000" r="-14000"/>
          </a:stretch>
        </a:blipFill>
        <a:effectLst/>
      </p:bgPr>
    </p:bg>
    <p:spTree>
      <p:nvGrpSpPr>
        <p:cNvPr id="1" name=""/>
        <p:cNvGrpSpPr/>
        <p:nvPr/>
      </p:nvGrpSpPr>
      <p:grpSpPr>
        <a:xfrm>
          <a:off x="0" y="0"/>
          <a:ext cx="0" cy="0"/>
          <a:chOff x="0" y="0"/>
          <a:chExt cx="0" cy="0"/>
        </a:xfrm>
      </p:grpSpPr>
      <p:sp>
        <p:nvSpPr>
          <p:cNvPr id="4" name="Rectangle 3"/>
          <p:cNvSpPr/>
          <p:nvPr/>
        </p:nvSpPr>
        <p:spPr>
          <a:xfrm>
            <a:off x="0" y="1"/>
            <a:ext cx="5054600" cy="4432299"/>
          </a:xfrm>
          <a:prstGeom prst="rect">
            <a:avLst/>
          </a:prstGeom>
          <a:solidFill>
            <a:srgbClr val="D4D7E3"/>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D72D1F"/>
                </a:solidFill>
                <a:effectLst/>
                <a:uLnTx/>
                <a:uFillTx/>
                <a:latin typeface="OCR A Extended" panose="02010509020102010303" pitchFamily="50" charset="0"/>
                <a:ea typeface="+mn-ea"/>
                <a:cs typeface="+mn-cs"/>
              </a:rPr>
              <a:t>26.01.16 FM </a:t>
            </a:r>
            <a:r>
              <a:rPr kumimoji="0" lang="en-US" sz="2400" b="0" i="0" u="none" strike="noStrike" kern="1200" cap="none" spc="0" normalizeH="0" baseline="0" noProof="0" dirty="0" err="1">
                <a:ln>
                  <a:noFill/>
                </a:ln>
                <a:solidFill>
                  <a:srgbClr val="D72D1F"/>
                </a:solidFill>
                <a:effectLst/>
                <a:uLnTx/>
                <a:uFillTx/>
                <a:latin typeface="OCR A Extended" panose="02010509020102010303" pitchFamily="50" charset="0"/>
                <a:ea typeface="+mn-ea"/>
                <a:cs typeface="+mn-cs"/>
              </a:rPr>
              <a:t>Lavrov</a:t>
            </a:r>
            <a:r>
              <a:rPr kumimoji="0" lang="en-US" sz="2400" b="0" i="0" u="none" strike="noStrike" kern="1200" cap="none" spc="0" normalizeH="0" baseline="0" noProof="0" dirty="0">
                <a:ln>
                  <a:noFill/>
                </a:ln>
                <a:solidFill>
                  <a:srgbClr val="D72D1F"/>
                </a:solidFill>
                <a:effectLst/>
                <a:uLnTx/>
                <a:uFillTx/>
                <a:latin typeface="OCR A Extended" panose="02010509020102010303" pitchFamily="50" charset="0"/>
                <a:ea typeface="+mn-ea"/>
                <a:cs typeface="+mn-cs"/>
              </a:rPr>
              <a:t> </a:t>
            </a:r>
            <a:r>
              <a:rPr kumimoji="0" lang="en-US" sz="2400" b="0" i="0" u="none" strike="noStrike" kern="1200" cap="none" spc="0" normalizeH="0" baseline="0" noProof="0" dirty="0">
                <a:ln>
                  <a:noFill/>
                </a:ln>
                <a:solidFill>
                  <a:srgbClr val="2958B1"/>
                </a:solidFill>
                <a:effectLst/>
                <a:uLnTx/>
                <a:uFillTx/>
                <a:latin typeface="OCR A Extended" panose="02010509020102010303" pitchFamily="50" charset="0"/>
                <a:ea typeface="+mn-ea"/>
                <a:cs typeface="+mn-cs"/>
              </a:rPr>
              <a:t>annual press conference: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D72D1F"/>
                </a:solidFill>
                <a:effectLst/>
                <a:uLnTx/>
                <a:uFillTx/>
                <a:latin typeface="OCR A Extended" panose="02010509020102010303" pitchFamily="50" charset="0"/>
                <a:ea typeface="+mn-ea"/>
                <a:cs typeface="+mn-cs"/>
              </a:rPr>
              <a:t>“our girl Lisa” did not voluntarily disappear for 30 hours.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D72D1F"/>
                </a:solidFill>
                <a:effectLst/>
                <a:uLnTx/>
                <a:uFillTx/>
                <a:latin typeface="OCR A Extended" panose="02010509020102010303" pitchFamily="50" charset="0"/>
                <a:ea typeface="+mn-ea"/>
                <a:cs typeface="+mn-cs"/>
              </a:rPr>
              <a:t>hope migration problems won’t lead to an attempt to whitewash reality with political correctness for domestic political reasons.</a:t>
            </a:r>
          </a:p>
        </p:txBody>
      </p:sp>
      <p:sp>
        <p:nvSpPr>
          <p:cNvPr id="2" name="Date Placeholder 1"/>
          <p:cNvSpPr>
            <a:spLocks noGrp="1"/>
          </p:cNvSpPr>
          <p:nvPr>
            <p:ph type="dt" sz="half" idx="10"/>
          </p:nvPr>
        </p:nvSpPr>
        <p:spPr/>
        <p:txBody>
          <a:bodyPr/>
          <a:lstStyle/>
          <a:p>
            <a:fld id="{D2294AEE-5BF2-479C-9178-7B708B05B7EF}" type="datetime13">
              <a:rPr lang="he-IL" smtClean="0"/>
              <a:t>26.03.2017</a:t>
            </a:fld>
            <a:endParaRPr lang="en-US"/>
          </a:p>
        </p:txBody>
      </p:sp>
      <p:sp>
        <p:nvSpPr>
          <p:cNvPr id="7" name="Footer Placeholder 6"/>
          <p:cNvSpPr>
            <a:spLocks noGrp="1"/>
          </p:cNvSpPr>
          <p:nvPr>
            <p:ph type="ftr" sz="quarter" idx="11"/>
          </p:nvPr>
        </p:nvSpPr>
        <p:spPr/>
        <p:txBody>
          <a:bodyPr/>
          <a:lstStyle/>
          <a:p>
            <a:r>
              <a:rPr lang="en-US"/>
              <a:t>L. Tabansky | Tel Aviv University</a:t>
            </a:r>
          </a:p>
        </p:txBody>
      </p:sp>
      <p:sp>
        <p:nvSpPr>
          <p:cNvPr id="8" name="Slide Number Placeholder 7"/>
          <p:cNvSpPr>
            <a:spLocks noGrp="1"/>
          </p:cNvSpPr>
          <p:nvPr>
            <p:ph type="sldNum" sz="quarter" idx="12"/>
          </p:nvPr>
        </p:nvSpPr>
        <p:spPr/>
        <p:txBody>
          <a:bodyPr/>
          <a:lstStyle/>
          <a:p>
            <a:fld id="{1BE17ECE-E957-4680-86B8-6A69DA0B5D6C}" type="slidenum">
              <a:rPr lang="en-US" smtClean="0"/>
              <a:t>23</a:t>
            </a:fld>
            <a:endParaRPr lang="en-US"/>
          </a:p>
        </p:txBody>
      </p:sp>
    </p:spTree>
    <p:extLst>
      <p:ext uri="{BB962C8B-B14F-4D97-AF65-F5344CB8AC3E}">
        <p14:creationId xmlns:p14="http://schemas.microsoft.com/office/powerpoint/2010/main" val="16007913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p:cNvPicPr>
            <a:picLocks noGrp="1" noChangeAspect="1"/>
          </p:cNvPicPr>
          <p:nvPr>
            <p:ph idx="1"/>
          </p:nvPr>
        </p:nvPicPr>
        <p:blipFill>
          <a:blip r:embed="rId3">
            <a:extLst>
              <a:ext uri="{BEBA8EAE-BF5A-486C-A8C5-ECC9F3942E4B}">
                <a14:imgProps xmlns:a14="http://schemas.microsoft.com/office/drawing/2010/main">
                  <a14:imgLayer r:embed="rId4">
                    <a14:imgEffect>
                      <a14:saturation sat="200000"/>
                    </a14:imgEffect>
                    <a14:imgEffect>
                      <a14:brightnessContrast contrast="40000"/>
                    </a14:imgEffect>
                  </a14:imgLayer>
                </a14:imgProps>
              </a:ext>
            </a:extLst>
          </a:blip>
          <a:stretch>
            <a:fillRect/>
          </a:stretch>
        </p:blipFill>
        <p:spPr>
          <a:xfrm>
            <a:off x="0" y="1"/>
            <a:ext cx="9144000" cy="6060210"/>
          </a:xfrm>
          <a:prstGeom prst="rect">
            <a:avLst/>
          </a:prstGeom>
        </p:spPr>
      </p:pic>
      <p:graphicFrame>
        <p:nvGraphicFramePr>
          <p:cNvPr id="13" name="Diagram 12"/>
          <p:cNvGraphicFramePr/>
          <p:nvPr>
            <p:extLst/>
          </p:nvPr>
        </p:nvGraphicFramePr>
        <p:xfrm>
          <a:off x="6623050" y="529298"/>
          <a:ext cx="2375176" cy="437400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Rectangle 1"/>
          <p:cNvSpPr/>
          <p:nvPr/>
        </p:nvSpPr>
        <p:spPr>
          <a:xfrm>
            <a:off x="0" y="529298"/>
            <a:ext cx="6623050" cy="83099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OCR A Extended" panose="02010509020102010303" pitchFamily="50" charset="0"/>
                <a:ea typeface="+mn-ea"/>
                <a:cs typeface="+mn-cs"/>
              </a:rPr>
              <a:t>492 sexual assaults; total 1168 crimes reported to police</a:t>
            </a:r>
          </a:p>
        </p:txBody>
      </p:sp>
      <p:sp>
        <p:nvSpPr>
          <p:cNvPr id="3" name="Date Placeholder 2"/>
          <p:cNvSpPr>
            <a:spLocks noGrp="1"/>
          </p:cNvSpPr>
          <p:nvPr>
            <p:ph type="dt" sz="half" idx="10"/>
          </p:nvPr>
        </p:nvSpPr>
        <p:spPr/>
        <p:txBody>
          <a:bodyPr/>
          <a:lstStyle/>
          <a:p>
            <a:fld id="{E7C603B2-B0FD-4081-A613-0CC90EF49CEF}" type="datetime13">
              <a:rPr lang="he-IL" smtClean="0"/>
              <a:t>26.03.2017</a:t>
            </a:fld>
            <a:endParaRPr lang="en-US"/>
          </a:p>
        </p:txBody>
      </p:sp>
      <p:sp>
        <p:nvSpPr>
          <p:cNvPr id="4" name="Footer Placeholder 3"/>
          <p:cNvSpPr>
            <a:spLocks noGrp="1"/>
          </p:cNvSpPr>
          <p:nvPr>
            <p:ph type="ftr" sz="quarter" idx="11"/>
          </p:nvPr>
        </p:nvSpPr>
        <p:spPr/>
        <p:txBody>
          <a:bodyPr/>
          <a:lstStyle/>
          <a:p>
            <a:r>
              <a:rPr lang="en-US"/>
              <a:t>L. Tabansky | Tel Aviv University</a:t>
            </a:r>
            <a:endParaRPr lang="en-US" dirty="0"/>
          </a:p>
        </p:txBody>
      </p:sp>
      <p:sp>
        <p:nvSpPr>
          <p:cNvPr id="8" name="Slide Number Placeholder 7"/>
          <p:cNvSpPr>
            <a:spLocks noGrp="1"/>
          </p:cNvSpPr>
          <p:nvPr>
            <p:ph type="sldNum" sz="quarter" idx="12"/>
          </p:nvPr>
        </p:nvSpPr>
        <p:spPr/>
        <p:txBody>
          <a:bodyPr/>
          <a:lstStyle/>
          <a:p>
            <a:fld id="{FFB2A265-D26B-9941-8168-D94E52CA1D31}" type="slidenum">
              <a:rPr lang="en-US" smtClean="0"/>
              <a:pPr/>
              <a:t>24</a:t>
            </a:fld>
            <a:endParaRPr lang="en-US" dirty="0"/>
          </a:p>
        </p:txBody>
      </p:sp>
    </p:spTree>
    <p:extLst>
      <p:ext uri="{BB962C8B-B14F-4D97-AF65-F5344CB8AC3E}">
        <p14:creationId xmlns:p14="http://schemas.microsoft.com/office/powerpoint/2010/main" val="22641099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084E01B-5E6C-4ABC-B7AF-48EFABC80EEF}" type="datetime13">
              <a:rPr lang="he-IL" smtClean="0"/>
              <a:t>26.03.2017</a:t>
            </a:fld>
            <a:endParaRPr lang="en-US"/>
          </a:p>
        </p:txBody>
      </p:sp>
      <p:sp>
        <p:nvSpPr>
          <p:cNvPr id="5" name="Footer Placeholder 4"/>
          <p:cNvSpPr>
            <a:spLocks noGrp="1"/>
          </p:cNvSpPr>
          <p:nvPr>
            <p:ph type="ftr" sz="quarter" idx="11"/>
          </p:nvPr>
        </p:nvSpPr>
        <p:spPr/>
        <p:txBody>
          <a:bodyPr/>
          <a:lstStyle/>
          <a:p>
            <a:r>
              <a:rPr lang="en-US"/>
              <a:t>L. Tabansky | Tel Aviv University</a:t>
            </a:r>
            <a:endParaRPr lang="en-US" dirty="0"/>
          </a:p>
        </p:txBody>
      </p:sp>
      <p:sp>
        <p:nvSpPr>
          <p:cNvPr id="6" name="Slide Number Placeholder 5"/>
          <p:cNvSpPr>
            <a:spLocks noGrp="1"/>
          </p:cNvSpPr>
          <p:nvPr>
            <p:ph type="sldNum" sz="quarter" idx="12"/>
          </p:nvPr>
        </p:nvSpPr>
        <p:spPr/>
        <p:txBody>
          <a:bodyPr/>
          <a:lstStyle/>
          <a:p>
            <a:fld id="{FFB2A265-D26B-9941-8168-D94E52CA1D31}" type="slidenum">
              <a:rPr lang="en-US" smtClean="0"/>
              <a:pPr/>
              <a:t>25</a:t>
            </a:fld>
            <a:endParaRPr lang="en-US" dirty="0"/>
          </a:p>
        </p:txBody>
      </p:sp>
    </p:spTree>
    <p:extLst>
      <p:ext uri="{BB962C8B-B14F-4D97-AF65-F5344CB8AC3E}">
        <p14:creationId xmlns:p14="http://schemas.microsoft.com/office/powerpoint/2010/main" val="1534872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rotWithShape="1">
          <a:blip r:embed="rId3"/>
          <a:srcRect t="4943" b="18331"/>
          <a:stretch/>
        </p:blipFill>
        <p:spPr>
          <a:xfrm>
            <a:off x="504377" y="498765"/>
            <a:ext cx="8135245" cy="2369696"/>
          </a:xfrm>
          <a:prstGeom prst="rect">
            <a:avLst/>
          </a:prstGeom>
        </p:spPr>
      </p:pic>
      <p:pic>
        <p:nvPicPr>
          <p:cNvPr id="8" name="Picture 7"/>
          <p:cNvPicPr>
            <a:picLocks noChangeAspect="1"/>
          </p:cNvPicPr>
          <p:nvPr/>
        </p:nvPicPr>
        <p:blipFill>
          <a:blip r:embed="rId4"/>
          <a:stretch>
            <a:fillRect/>
          </a:stretch>
        </p:blipFill>
        <p:spPr>
          <a:xfrm>
            <a:off x="5487903" y="2763686"/>
            <a:ext cx="3151719" cy="3097535"/>
          </a:xfrm>
          <a:prstGeom prst="rect">
            <a:avLst/>
          </a:prstGeom>
        </p:spPr>
      </p:pic>
      <p:sp>
        <p:nvSpPr>
          <p:cNvPr id="2" name="Date Placeholder 1"/>
          <p:cNvSpPr>
            <a:spLocks noGrp="1"/>
          </p:cNvSpPr>
          <p:nvPr>
            <p:ph type="dt" sz="half" idx="10"/>
          </p:nvPr>
        </p:nvSpPr>
        <p:spPr/>
        <p:txBody>
          <a:bodyPr/>
          <a:lstStyle/>
          <a:p>
            <a:fld id="{2E0F4C77-FBAE-4B18-856F-6768228B11D8}"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9" name="Slide Number Placeholder 8"/>
          <p:cNvSpPr>
            <a:spLocks noGrp="1"/>
          </p:cNvSpPr>
          <p:nvPr>
            <p:ph type="sldNum" sz="quarter" idx="12"/>
          </p:nvPr>
        </p:nvSpPr>
        <p:spPr/>
        <p:txBody>
          <a:bodyPr/>
          <a:lstStyle/>
          <a:p>
            <a:fld id="{3C15ADA0-8B9E-4B89-8DF5-C6645B944539}" type="slidenum">
              <a:rPr lang="en-GB" smtClean="0"/>
              <a:t>26</a:t>
            </a:fld>
            <a:endParaRPr lang="en-GB"/>
          </a:p>
        </p:txBody>
      </p:sp>
    </p:spTree>
    <p:extLst>
      <p:ext uri="{BB962C8B-B14F-4D97-AF65-F5344CB8AC3E}">
        <p14:creationId xmlns:p14="http://schemas.microsoft.com/office/powerpoint/2010/main" val="3275126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50312" y="186422"/>
            <a:ext cx="8448805" cy="749307"/>
          </a:xfrm>
        </p:spPr>
        <p:txBody>
          <a:bodyPr/>
          <a:lstStyle/>
          <a:p>
            <a:pPr algn="l"/>
            <a:r>
              <a:rPr lang="en-US" sz="3200" dirty="0"/>
              <a:t>Hostile Influence Operations via Social Media</a:t>
            </a:r>
            <a:endParaRPr lang="he-IL" sz="3200" dirty="0"/>
          </a:p>
        </p:txBody>
      </p:sp>
      <p:graphicFrame>
        <p:nvGraphicFramePr>
          <p:cNvPr id="9" name="Content Placeholder 6"/>
          <p:cNvGraphicFramePr>
            <a:graphicFrameLocks/>
          </p:cNvGraphicFramePr>
          <p:nvPr>
            <p:extLst>
              <p:ext uri="{D42A27DB-BD31-4B8C-83A1-F6EECF244321}">
                <p14:modId xmlns:p14="http://schemas.microsoft.com/office/powerpoint/2010/main" val="3424005362"/>
              </p:ext>
            </p:extLst>
          </p:nvPr>
        </p:nvGraphicFramePr>
        <p:xfrm>
          <a:off x="538620" y="186422"/>
          <a:ext cx="8455068" cy="6339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Striped Right Arrow 13"/>
          <p:cNvSpPr/>
          <p:nvPr/>
        </p:nvSpPr>
        <p:spPr>
          <a:xfrm rot="5400000">
            <a:off x="306676" y="1275590"/>
            <a:ext cx="2196575" cy="1687776"/>
          </a:xfrm>
          <a:prstGeom prst="stripedRightArrow">
            <a:avLst/>
          </a:prstGeom>
          <a:solidFill>
            <a:srgbClr val="1365A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53786" y="1713053"/>
            <a:ext cx="706526" cy="706526"/>
          </a:xfrm>
          <a:prstGeom prst="rect">
            <a:avLst/>
          </a:prstGeom>
        </p:spPr>
      </p:pic>
      <p:sp>
        <p:nvSpPr>
          <p:cNvPr id="15" name="Striped Right Arrow 14"/>
          <p:cNvSpPr/>
          <p:nvPr/>
        </p:nvSpPr>
        <p:spPr>
          <a:xfrm rot="20899051">
            <a:off x="2533045" y="2611541"/>
            <a:ext cx="1307639" cy="2576400"/>
          </a:xfrm>
          <a:prstGeom prst="stripedRightArrow">
            <a:avLst/>
          </a:prstGeom>
          <a:solidFill>
            <a:srgbClr val="1365A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3588">
            <a:off x="2594901" y="3383701"/>
            <a:ext cx="1019985" cy="1032079"/>
          </a:xfrm>
          <a:prstGeom prst="rect">
            <a:avLst/>
          </a:prstGeom>
        </p:spPr>
      </p:pic>
      <p:sp>
        <p:nvSpPr>
          <p:cNvPr id="2" name="Date Placeholder 1"/>
          <p:cNvSpPr>
            <a:spLocks noGrp="1"/>
          </p:cNvSpPr>
          <p:nvPr>
            <p:ph type="dt" sz="half" idx="10"/>
          </p:nvPr>
        </p:nvSpPr>
        <p:spPr/>
        <p:txBody>
          <a:bodyPr/>
          <a:lstStyle/>
          <a:p>
            <a:fld id="{FC2AB8AD-E92A-410A-80D9-DA621DFC7ACA}" type="datetime13">
              <a:rPr lang="he-IL" smtClean="0"/>
              <a:t>26.03.2017</a:t>
            </a:fld>
            <a:endParaRPr lang="en-GB"/>
          </a:p>
        </p:txBody>
      </p:sp>
      <p:sp>
        <p:nvSpPr>
          <p:cNvPr id="3" name="Footer Placeholder 2"/>
          <p:cNvSpPr>
            <a:spLocks noGrp="1"/>
          </p:cNvSpPr>
          <p:nvPr>
            <p:ph type="ftr" sz="quarter" idx="11"/>
          </p:nvPr>
        </p:nvSpPr>
        <p:spPr/>
        <p:txBody>
          <a:bodyPr/>
          <a:lstStyle/>
          <a:p>
            <a:r>
              <a:rPr lang="en-GB"/>
              <a:t>L. Tabansky | Tel Aviv University</a:t>
            </a:r>
          </a:p>
        </p:txBody>
      </p:sp>
      <p:sp>
        <p:nvSpPr>
          <p:cNvPr id="4" name="Slide Number Placeholder 3"/>
          <p:cNvSpPr>
            <a:spLocks noGrp="1"/>
          </p:cNvSpPr>
          <p:nvPr>
            <p:ph type="sldNum" sz="quarter" idx="12"/>
          </p:nvPr>
        </p:nvSpPr>
        <p:spPr/>
        <p:txBody>
          <a:bodyPr/>
          <a:lstStyle/>
          <a:p>
            <a:fld id="{3C15ADA0-8B9E-4B89-8DF5-C6645B944539}" type="slidenum">
              <a:rPr lang="en-GB" smtClean="0"/>
              <a:t>27</a:t>
            </a:fld>
            <a:endParaRPr lang="en-GB"/>
          </a:p>
        </p:txBody>
      </p:sp>
    </p:spTree>
    <p:extLst>
      <p:ext uri="{BB962C8B-B14F-4D97-AF65-F5344CB8AC3E}">
        <p14:creationId xmlns:p14="http://schemas.microsoft.com/office/powerpoint/2010/main" val="22248800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080026986"/>
              </p:ext>
            </p:extLst>
          </p:nvPr>
        </p:nvGraphicFramePr>
        <p:xfrm>
          <a:off x="2558373" y="505838"/>
          <a:ext cx="6089515" cy="57782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Date Placeholder 7"/>
          <p:cNvSpPr>
            <a:spLocks noGrp="1"/>
          </p:cNvSpPr>
          <p:nvPr>
            <p:ph type="dt" sz="half" idx="10"/>
          </p:nvPr>
        </p:nvSpPr>
        <p:spPr/>
        <p:txBody>
          <a:bodyPr/>
          <a:lstStyle/>
          <a:p>
            <a:fld id="{FB28FE81-D695-4250-8882-3521F7E5BB71}"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28</a:t>
            </a:fld>
            <a:endParaRPr lang="en-GB"/>
          </a:p>
        </p:txBody>
      </p:sp>
    </p:spTree>
    <p:extLst>
      <p:ext uri="{BB962C8B-B14F-4D97-AF65-F5344CB8AC3E}">
        <p14:creationId xmlns:p14="http://schemas.microsoft.com/office/powerpoint/2010/main" val="10969966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2800" dirty="0"/>
              <a:t>The search engine manipulation effect (SEME) </a:t>
            </a:r>
            <a:br>
              <a:rPr lang="en-US" sz="2800" dirty="0"/>
            </a:br>
            <a:r>
              <a:rPr lang="en-US" sz="2800" dirty="0"/>
              <a:t>and vote manipulation power (VMP)</a:t>
            </a:r>
            <a:r>
              <a:rPr lang="he-IL" sz="2800" dirty="0"/>
              <a:t> </a:t>
            </a:r>
            <a:r>
              <a:rPr lang="en-US" sz="2800" dirty="0"/>
              <a:t>(2015)</a:t>
            </a:r>
          </a:p>
        </p:txBody>
      </p:sp>
      <p:sp>
        <p:nvSpPr>
          <p:cNvPr id="5" name="Content Placeholder 4"/>
          <p:cNvSpPr>
            <a:spLocks noGrp="1"/>
          </p:cNvSpPr>
          <p:nvPr>
            <p:ph sz="half" idx="1"/>
          </p:nvPr>
        </p:nvSpPr>
        <p:spPr>
          <a:xfrm>
            <a:off x="276259" y="1193801"/>
            <a:ext cx="4257640" cy="812800"/>
          </a:xfrm>
        </p:spPr>
        <p:txBody>
          <a:bodyPr/>
          <a:lstStyle/>
          <a:p>
            <a:endParaRPr lang="en-US" dirty="0"/>
          </a:p>
          <a:p>
            <a:pPr marL="0" indent="0">
              <a:buNone/>
            </a:pPr>
            <a:br>
              <a:rPr lang="en-US" dirty="0"/>
            </a:br>
            <a:endParaRPr lang="en-US" dirty="0"/>
          </a:p>
        </p:txBody>
      </p:sp>
      <p:graphicFrame>
        <p:nvGraphicFramePr>
          <p:cNvPr id="10" name="Content Placeholder 9"/>
          <p:cNvGraphicFramePr>
            <a:graphicFrameLocks noGrp="1"/>
          </p:cNvGraphicFramePr>
          <p:nvPr>
            <p:ph sz="half" idx="2"/>
            <p:extLst/>
          </p:nvPr>
        </p:nvGraphicFramePr>
        <p:xfrm>
          <a:off x="115747" y="1148733"/>
          <a:ext cx="8889357" cy="45043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312736" y="5653073"/>
            <a:ext cx="883126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rPr>
              <a:t>Epstein and Robertson, PNAS 2015 </a:t>
            </a:r>
            <a:r>
              <a:rPr kumimoji="0" lang="en-US" sz="1800" b="0" i="0" u="none" strike="noStrike" kern="1200" cap="none" spc="0" normalizeH="0" baseline="0" noProof="0" dirty="0" err="1">
                <a:ln>
                  <a:noFill/>
                </a:ln>
                <a:solidFill>
                  <a:srgbClr val="FF0000"/>
                </a:solidFill>
                <a:effectLst/>
                <a:uLnTx/>
                <a:uFillTx/>
                <a:latin typeface="OCR A Extended" panose="02010509020102010303" pitchFamily="50" charset="0"/>
                <a:ea typeface="+mn-ea"/>
                <a:cs typeface="+mn-cs"/>
              </a:rPr>
              <a:t>doi</a:t>
            </a:r>
            <a:r>
              <a:rPr kumimoji="0" lang="en-US" sz="1800" b="0"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rPr>
              <a:t>: 10.1073/pnas.1419828112 </a:t>
            </a:r>
          </a:p>
        </p:txBody>
      </p:sp>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23416" y="5009029"/>
            <a:ext cx="2047874" cy="757714"/>
          </a:xfrm>
          <a:prstGeom prst="rect">
            <a:avLst/>
          </a:prstGeom>
        </p:spPr>
      </p:pic>
      <p:sp>
        <p:nvSpPr>
          <p:cNvPr id="7" name="Date Placeholder 6"/>
          <p:cNvSpPr>
            <a:spLocks noGrp="1"/>
          </p:cNvSpPr>
          <p:nvPr>
            <p:ph type="dt" sz="half" idx="10"/>
          </p:nvPr>
        </p:nvSpPr>
        <p:spPr/>
        <p:txBody>
          <a:bodyPr/>
          <a:lstStyle/>
          <a:p>
            <a:fld id="{0D0A5B0D-DBCE-489C-AB3C-24B02AC57504}" type="datetime13">
              <a:rPr lang="he-IL" smtClean="0"/>
              <a:t>26.03.2017</a:t>
            </a:fld>
            <a:endParaRPr lang="en-US"/>
          </a:p>
        </p:txBody>
      </p:sp>
      <p:sp>
        <p:nvSpPr>
          <p:cNvPr id="11" name="Footer Placeholder 10"/>
          <p:cNvSpPr>
            <a:spLocks noGrp="1"/>
          </p:cNvSpPr>
          <p:nvPr>
            <p:ph type="ftr" sz="quarter" idx="11"/>
          </p:nvPr>
        </p:nvSpPr>
        <p:spPr/>
        <p:txBody>
          <a:bodyPr/>
          <a:lstStyle/>
          <a:p>
            <a:r>
              <a:rPr lang="en-US"/>
              <a:t>L. Tabansky | Tel Aviv University</a:t>
            </a:r>
            <a:endParaRPr lang="en-US" dirty="0"/>
          </a:p>
        </p:txBody>
      </p:sp>
      <p:sp>
        <p:nvSpPr>
          <p:cNvPr id="12" name="Slide Number Placeholder 11"/>
          <p:cNvSpPr>
            <a:spLocks noGrp="1"/>
          </p:cNvSpPr>
          <p:nvPr>
            <p:ph type="sldNum" sz="quarter" idx="12"/>
          </p:nvPr>
        </p:nvSpPr>
        <p:spPr/>
        <p:txBody>
          <a:bodyPr/>
          <a:lstStyle/>
          <a:p>
            <a:fld id="{FFB2A265-D26B-9941-8168-D94E52CA1D31}" type="slidenum">
              <a:rPr lang="en-US" smtClean="0"/>
              <a:pPr/>
              <a:t>29</a:t>
            </a:fld>
            <a:endParaRPr lang="en-US" dirty="0"/>
          </a:p>
        </p:txBody>
      </p:sp>
    </p:spTree>
    <p:extLst>
      <p:ext uri="{BB962C8B-B14F-4D97-AF65-F5344CB8AC3E}">
        <p14:creationId xmlns:p14="http://schemas.microsoft.com/office/powerpoint/2010/main" val="13038976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1431" y="5760408"/>
            <a:ext cx="1722564" cy="637349"/>
          </a:xfrm>
          <a:prstGeom prst="rect">
            <a:avLst/>
          </a:prstGeom>
        </p:spPr>
      </p:pic>
      <p:graphicFrame>
        <p:nvGraphicFramePr>
          <p:cNvPr id="10" name="Content Placeholder 9"/>
          <p:cNvGraphicFramePr>
            <a:graphicFrameLocks noGrp="1"/>
          </p:cNvGraphicFramePr>
          <p:nvPr>
            <p:ph sz="half" idx="1"/>
            <p:extLst/>
          </p:nvPr>
        </p:nvGraphicFramePr>
        <p:xfrm>
          <a:off x="455613" y="1162050"/>
          <a:ext cx="2973387" cy="48847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3" name="Content Placeholder 12"/>
          <p:cNvPicPr>
            <a:picLocks noGrp="1" noChangeAspect="1"/>
          </p:cNvPicPr>
          <p:nvPr>
            <p:ph sz="half" idx="2"/>
          </p:nvPr>
        </p:nvPicPr>
        <p:blipFill>
          <a:blip r:embed="rId9" cstate="print">
            <a:extLst>
              <a:ext uri="{28A0092B-C50C-407E-A947-70E740481C1C}">
                <a14:useLocalDpi xmlns:a14="http://schemas.microsoft.com/office/drawing/2010/main" val="0"/>
              </a:ext>
            </a:extLst>
          </a:blip>
          <a:stretch>
            <a:fillRect/>
          </a:stretch>
        </p:blipFill>
        <p:spPr>
          <a:xfrm>
            <a:off x="3781644" y="1162050"/>
            <a:ext cx="4929882" cy="4718050"/>
          </a:xfrm>
        </p:spPr>
      </p:pic>
      <p:sp>
        <p:nvSpPr>
          <p:cNvPr id="8" name="Title 7"/>
          <p:cNvSpPr>
            <a:spLocks noGrp="1"/>
          </p:cNvSpPr>
          <p:nvPr>
            <p:ph type="title"/>
          </p:nvPr>
        </p:nvSpPr>
        <p:spPr>
          <a:xfrm>
            <a:off x="115748" y="182584"/>
            <a:ext cx="8912506" cy="749307"/>
          </a:xfrm>
        </p:spPr>
        <p:txBody>
          <a:bodyPr/>
          <a:lstStyle/>
          <a:p>
            <a:r>
              <a:rPr lang="en-US" dirty="0"/>
              <a:t>Experimental evidence of mass-scale emotional contagion through social networks (2014)</a:t>
            </a:r>
          </a:p>
        </p:txBody>
      </p:sp>
      <p:sp>
        <p:nvSpPr>
          <p:cNvPr id="11" name="Rectangle 10"/>
          <p:cNvSpPr/>
          <p:nvPr/>
        </p:nvSpPr>
        <p:spPr>
          <a:xfrm>
            <a:off x="455613" y="5523568"/>
            <a:ext cx="4980851"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rPr>
              <a:t>Kramer et al, 2014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hlinkClick r:id="rId10"/>
              </a:rPr>
              <a:t>www.pnas.org/cgi/doi/10.1073/pnas.1320040111</a:t>
            </a:r>
            <a:endParaRPr kumimoji="0" lang="en-US" sz="1400" b="0"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endParaRPr>
          </a:p>
        </p:txBody>
      </p:sp>
      <p:sp>
        <p:nvSpPr>
          <p:cNvPr id="2" name="Date Placeholder 1"/>
          <p:cNvSpPr>
            <a:spLocks noGrp="1"/>
          </p:cNvSpPr>
          <p:nvPr>
            <p:ph type="dt" sz="half" idx="10"/>
          </p:nvPr>
        </p:nvSpPr>
        <p:spPr/>
        <p:txBody>
          <a:bodyPr/>
          <a:lstStyle/>
          <a:p>
            <a:fld id="{662F3254-8DE1-4B1C-B4FF-BA9A72CE642B}" type="datetime13">
              <a:rPr lang="he-IL" smtClean="0"/>
              <a:t>26.03.2017</a:t>
            </a:fld>
            <a:endParaRPr lang="en-US"/>
          </a:p>
        </p:txBody>
      </p:sp>
      <p:sp>
        <p:nvSpPr>
          <p:cNvPr id="3" name="Footer Placeholder 2"/>
          <p:cNvSpPr>
            <a:spLocks noGrp="1"/>
          </p:cNvSpPr>
          <p:nvPr>
            <p:ph type="ftr" sz="quarter" idx="11"/>
          </p:nvPr>
        </p:nvSpPr>
        <p:spPr/>
        <p:txBody>
          <a:bodyPr/>
          <a:lstStyle/>
          <a:p>
            <a:r>
              <a:rPr lang="en-US"/>
              <a:t>L. Tabansky | Tel Aviv University</a:t>
            </a:r>
            <a:endParaRPr lang="en-US" dirty="0"/>
          </a:p>
        </p:txBody>
      </p:sp>
      <p:sp>
        <p:nvSpPr>
          <p:cNvPr id="4" name="Slide Number Placeholder 3"/>
          <p:cNvSpPr>
            <a:spLocks noGrp="1"/>
          </p:cNvSpPr>
          <p:nvPr>
            <p:ph type="sldNum" sz="quarter" idx="12"/>
          </p:nvPr>
        </p:nvSpPr>
        <p:spPr/>
        <p:txBody>
          <a:bodyPr/>
          <a:lstStyle/>
          <a:p>
            <a:fld id="{FFB2A265-D26B-9941-8168-D94E52CA1D31}" type="slidenum">
              <a:rPr lang="en-US" smtClean="0"/>
              <a:pPr/>
              <a:t>30</a:t>
            </a:fld>
            <a:endParaRPr lang="en-US" dirty="0"/>
          </a:p>
        </p:txBody>
      </p:sp>
    </p:spTree>
    <p:extLst>
      <p:ext uri="{BB962C8B-B14F-4D97-AF65-F5344CB8AC3E}">
        <p14:creationId xmlns:p14="http://schemas.microsoft.com/office/powerpoint/2010/main" val="18482255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55884" y="98786"/>
            <a:ext cx="8231188" cy="749307"/>
          </a:xfrm>
        </p:spPr>
        <p:txBody>
          <a:bodyPr/>
          <a:lstStyle/>
          <a:p>
            <a:r>
              <a:rPr lang="en-US" sz="3200" dirty="0"/>
              <a:t>A randomized controlled trial of </a:t>
            </a:r>
            <a:br>
              <a:rPr lang="en-US" sz="3200" dirty="0"/>
            </a:br>
            <a:r>
              <a:rPr lang="en-US" sz="3200" dirty="0"/>
              <a:t>massive political mobilization (2012)</a:t>
            </a:r>
          </a:p>
        </p:txBody>
      </p:sp>
      <p:sp>
        <p:nvSpPr>
          <p:cNvPr id="5" name="Content Placeholder 4"/>
          <p:cNvSpPr>
            <a:spLocks noGrp="1"/>
          </p:cNvSpPr>
          <p:nvPr>
            <p:ph sz="half" idx="1"/>
          </p:nvPr>
        </p:nvSpPr>
        <p:spPr>
          <a:xfrm>
            <a:off x="276259" y="1193801"/>
            <a:ext cx="4257640" cy="812800"/>
          </a:xfrm>
        </p:spPr>
        <p:txBody>
          <a:bodyPr/>
          <a:lstStyle/>
          <a:p>
            <a:endParaRPr lang="en-US" dirty="0"/>
          </a:p>
          <a:p>
            <a:pPr marL="0" indent="0">
              <a:buNone/>
            </a:pPr>
            <a:br>
              <a:rPr lang="en-US" dirty="0"/>
            </a:br>
            <a:endParaRPr lang="en-US" dirty="0"/>
          </a:p>
        </p:txBody>
      </p:sp>
      <p:graphicFrame>
        <p:nvGraphicFramePr>
          <p:cNvPr id="10" name="Content Placeholder 9"/>
          <p:cNvGraphicFramePr>
            <a:graphicFrameLocks noGrp="1"/>
          </p:cNvGraphicFramePr>
          <p:nvPr>
            <p:ph sz="half" idx="2"/>
            <p:extLst>
              <p:ext uri="{D42A27DB-BD31-4B8C-83A1-F6EECF244321}">
                <p14:modId xmlns:p14="http://schemas.microsoft.com/office/powerpoint/2010/main" val="2285187990"/>
              </p:ext>
            </p:extLst>
          </p:nvPr>
        </p:nvGraphicFramePr>
        <p:xfrm>
          <a:off x="5986305" y="1148733"/>
          <a:ext cx="2794000" cy="48847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8" name="Picture 4" descr="The experiment and direct effects."/>
          <p:cNvPicPr>
            <a:picLocks noChangeAspect="1" noChangeArrowheads="1"/>
          </p:cNvPicPr>
          <p:nvPr/>
        </p:nvPicPr>
        <p:blipFill rotWithShape="1">
          <a:blip r:embed="rId8">
            <a:extLst>
              <a:ext uri="{28A0092B-C50C-407E-A947-70E740481C1C}">
                <a14:useLocalDpi xmlns:a14="http://schemas.microsoft.com/office/drawing/2010/main" val="0"/>
              </a:ext>
            </a:extLst>
          </a:blip>
          <a:srcRect r="49356"/>
          <a:stretch/>
        </p:blipFill>
        <p:spPr bwMode="auto">
          <a:xfrm>
            <a:off x="314708" y="1092687"/>
            <a:ext cx="5627358" cy="496434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457192" y="2821816"/>
            <a:ext cx="2722198"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0000"/>
                </a:solidFill>
                <a:effectLst/>
                <a:uLnTx/>
                <a:uFillTx/>
                <a:latin typeface="Calibri"/>
                <a:ea typeface="+mn-ea"/>
                <a:cs typeface="+mn-cs"/>
              </a:rPr>
              <a:t> </a:t>
            </a:r>
            <a:r>
              <a:rPr kumimoji="0" lang="en-US" sz="1400" b="1"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rPr>
              <a:t>Bond et al, 2012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OCR A Extended" panose="02010509020102010303" pitchFamily="50" charset="0"/>
                <a:ea typeface="+mn-ea"/>
                <a:cs typeface="+mn-cs"/>
              </a:rPr>
              <a:t>doi:10.1038/nature11421 </a:t>
            </a:r>
          </a:p>
        </p:txBody>
      </p:sp>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87305" y="2824986"/>
            <a:ext cx="1969887" cy="520050"/>
          </a:xfrm>
          <a:prstGeom prst="rect">
            <a:avLst/>
          </a:prstGeom>
        </p:spPr>
      </p:pic>
      <p:sp>
        <p:nvSpPr>
          <p:cNvPr id="7" name="Date Placeholder 6"/>
          <p:cNvSpPr>
            <a:spLocks noGrp="1"/>
          </p:cNvSpPr>
          <p:nvPr>
            <p:ph type="dt" sz="half" idx="10"/>
          </p:nvPr>
        </p:nvSpPr>
        <p:spPr/>
        <p:txBody>
          <a:bodyPr/>
          <a:lstStyle/>
          <a:p>
            <a:fld id="{E8A9FC83-77A3-477C-AD2D-D34BC4F98BA3}" type="datetime13">
              <a:rPr lang="he-IL" smtClean="0"/>
              <a:t>26.03.2017</a:t>
            </a:fld>
            <a:endParaRPr lang="en-US"/>
          </a:p>
        </p:txBody>
      </p:sp>
      <p:sp>
        <p:nvSpPr>
          <p:cNvPr id="8" name="Footer Placeholder 7"/>
          <p:cNvSpPr>
            <a:spLocks noGrp="1"/>
          </p:cNvSpPr>
          <p:nvPr>
            <p:ph type="ftr" sz="quarter" idx="11"/>
          </p:nvPr>
        </p:nvSpPr>
        <p:spPr/>
        <p:txBody>
          <a:bodyPr/>
          <a:lstStyle/>
          <a:p>
            <a:r>
              <a:rPr lang="en-US"/>
              <a:t>L. Tabansky | Tel Aviv University</a:t>
            </a:r>
            <a:endParaRPr lang="en-US" dirty="0"/>
          </a:p>
        </p:txBody>
      </p:sp>
      <p:sp>
        <p:nvSpPr>
          <p:cNvPr id="9" name="Slide Number Placeholder 8"/>
          <p:cNvSpPr>
            <a:spLocks noGrp="1"/>
          </p:cNvSpPr>
          <p:nvPr>
            <p:ph type="sldNum" sz="quarter" idx="12"/>
          </p:nvPr>
        </p:nvSpPr>
        <p:spPr/>
        <p:txBody>
          <a:bodyPr/>
          <a:lstStyle/>
          <a:p>
            <a:fld id="{FFB2A265-D26B-9941-8168-D94E52CA1D31}" type="slidenum">
              <a:rPr lang="en-US" smtClean="0"/>
              <a:pPr/>
              <a:t>31</a:t>
            </a:fld>
            <a:endParaRPr lang="en-US" dirty="0"/>
          </a:p>
        </p:txBody>
      </p:sp>
    </p:spTree>
    <p:extLst>
      <p:ext uri="{BB962C8B-B14F-4D97-AF65-F5344CB8AC3E}">
        <p14:creationId xmlns:p14="http://schemas.microsoft.com/office/powerpoint/2010/main" val="36959495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6000"/>
            <a:lum/>
          </a:blip>
          <a:srcRect/>
          <a:stretch>
            <a:fillRect l="-33000" r="-6000"/>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07411"/>
            <a:ext cx="2686050" cy="1780615"/>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2704327" cy="1562582"/>
          </a:xfrm>
          <a:prstGeom prst="rect">
            <a:avLst/>
          </a:prstGeom>
        </p:spPr>
      </p:pic>
      <p:graphicFrame>
        <p:nvGraphicFramePr>
          <p:cNvPr id="7" name="Diagram 6"/>
          <p:cNvGraphicFramePr/>
          <p:nvPr>
            <p:extLst>
              <p:ext uri="{D42A27DB-BD31-4B8C-83A1-F6EECF244321}">
                <p14:modId xmlns:p14="http://schemas.microsoft.com/office/powerpoint/2010/main" val="37727618"/>
              </p:ext>
            </p:extLst>
          </p:nvPr>
        </p:nvGraphicFramePr>
        <p:xfrm>
          <a:off x="2866416" y="0"/>
          <a:ext cx="6199763" cy="492219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8" name="Date Placeholder 7"/>
          <p:cNvSpPr>
            <a:spLocks noGrp="1"/>
          </p:cNvSpPr>
          <p:nvPr>
            <p:ph type="dt" sz="half" idx="10"/>
          </p:nvPr>
        </p:nvSpPr>
        <p:spPr/>
        <p:txBody>
          <a:bodyPr/>
          <a:lstStyle/>
          <a:p>
            <a:fld id="{9D41B9C2-098D-4AC2-BDBF-5B15111764DE}"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32</a:t>
            </a:fld>
            <a:endParaRPr lang="en-GB"/>
          </a:p>
        </p:txBody>
      </p:sp>
    </p:spTree>
    <p:extLst>
      <p:ext uri="{BB962C8B-B14F-4D97-AF65-F5344CB8AC3E}">
        <p14:creationId xmlns:p14="http://schemas.microsoft.com/office/powerpoint/2010/main" val="6682913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190756DC-620D-473C-B55A-25B26EDA6022}"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33</a:t>
            </a:fld>
            <a:endParaRPr lang="en-GB"/>
          </a:p>
        </p:txBody>
      </p:sp>
    </p:spTree>
    <p:extLst>
      <p:ext uri="{BB962C8B-B14F-4D97-AF65-F5344CB8AC3E}">
        <p14:creationId xmlns:p14="http://schemas.microsoft.com/office/powerpoint/2010/main" val="24315501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8" name="Arrow: Left-Right 7"/>
          <p:cNvSpPr/>
          <p:nvPr/>
        </p:nvSpPr>
        <p:spPr>
          <a:xfrm>
            <a:off x="420830" y="443345"/>
            <a:ext cx="3389169" cy="109450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2" name="Date Placeholder 11"/>
          <p:cNvSpPr>
            <a:spLocks noGrp="1"/>
          </p:cNvSpPr>
          <p:nvPr>
            <p:ph type="dt" sz="half" idx="10"/>
          </p:nvPr>
        </p:nvSpPr>
        <p:spPr/>
        <p:txBody>
          <a:bodyPr/>
          <a:lstStyle/>
          <a:p>
            <a:fld id="{A4939882-9B18-4B2D-9E44-D4E1BC38E899}" type="datetime13">
              <a:rPr lang="he-IL" smtClean="0"/>
              <a:t>26.03.2017</a:t>
            </a:fld>
            <a:endParaRPr lang="en-GB"/>
          </a:p>
        </p:txBody>
      </p:sp>
      <p:sp>
        <p:nvSpPr>
          <p:cNvPr id="13" name="Footer Placeholder 12"/>
          <p:cNvSpPr>
            <a:spLocks noGrp="1"/>
          </p:cNvSpPr>
          <p:nvPr>
            <p:ph type="ftr" sz="quarter" idx="11"/>
          </p:nvPr>
        </p:nvSpPr>
        <p:spPr/>
        <p:txBody>
          <a:bodyPr/>
          <a:lstStyle/>
          <a:p>
            <a:r>
              <a:rPr lang="en-GB"/>
              <a:t>L. Tabansky | Tel Aviv University</a:t>
            </a:r>
          </a:p>
        </p:txBody>
      </p:sp>
      <p:sp>
        <p:nvSpPr>
          <p:cNvPr id="14" name="Slide Number Placeholder 13"/>
          <p:cNvSpPr>
            <a:spLocks noGrp="1"/>
          </p:cNvSpPr>
          <p:nvPr>
            <p:ph type="sldNum" sz="quarter" idx="12"/>
          </p:nvPr>
        </p:nvSpPr>
        <p:spPr/>
        <p:txBody>
          <a:bodyPr/>
          <a:lstStyle/>
          <a:p>
            <a:fld id="{3C15ADA0-8B9E-4B89-8DF5-C6645B944539}" type="slidenum">
              <a:rPr lang="en-GB" smtClean="0"/>
              <a:t>34</a:t>
            </a:fld>
            <a:endParaRPr lang="en-GB"/>
          </a:p>
        </p:txBody>
      </p:sp>
    </p:spTree>
    <p:extLst>
      <p:ext uri="{BB962C8B-B14F-4D97-AF65-F5344CB8AC3E}">
        <p14:creationId xmlns:p14="http://schemas.microsoft.com/office/powerpoint/2010/main" val="2266294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8" name="Arrow: Left-Right 7"/>
          <p:cNvSpPr/>
          <p:nvPr/>
        </p:nvSpPr>
        <p:spPr>
          <a:xfrm>
            <a:off x="5421455" y="319520"/>
            <a:ext cx="3389169" cy="1094509"/>
          </a:xfrm>
          <a:prstGeom prst="leftRightArrow">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he-IL" sz="1800" b="0" i="0" u="none" strike="noStrike" kern="120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5" name="Date Placeholder 4"/>
          <p:cNvSpPr>
            <a:spLocks noGrp="1"/>
          </p:cNvSpPr>
          <p:nvPr>
            <p:ph type="dt" sz="half" idx="10"/>
          </p:nvPr>
        </p:nvSpPr>
        <p:spPr/>
        <p:txBody>
          <a:bodyPr/>
          <a:lstStyle/>
          <a:p>
            <a:fld id="{B5476D0B-0EE6-4E45-9760-FCDAE25BE543}" type="datetime13">
              <a:rPr lang="he-IL" smtClean="0"/>
              <a:t>26.03.2017</a:t>
            </a:fld>
            <a:endParaRPr lang="en-GB"/>
          </a:p>
        </p:txBody>
      </p:sp>
      <p:sp>
        <p:nvSpPr>
          <p:cNvPr id="6" name="Footer Placeholder 5"/>
          <p:cNvSpPr>
            <a:spLocks noGrp="1"/>
          </p:cNvSpPr>
          <p:nvPr>
            <p:ph type="ftr" sz="quarter" idx="11"/>
          </p:nvPr>
        </p:nvSpPr>
        <p:spPr/>
        <p:txBody>
          <a:bodyPr/>
          <a:lstStyle/>
          <a:p>
            <a:r>
              <a:rPr lang="en-GB"/>
              <a:t>L. Tabansky | Tel Aviv University</a:t>
            </a:r>
          </a:p>
        </p:txBody>
      </p:sp>
      <p:sp>
        <p:nvSpPr>
          <p:cNvPr id="7" name="Slide Number Placeholder 6"/>
          <p:cNvSpPr>
            <a:spLocks noGrp="1"/>
          </p:cNvSpPr>
          <p:nvPr>
            <p:ph type="sldNum" sz="quarter" idx="12"/>
          </p:nvPr>
        </p:nvSpPr>
        <p:spPr/>
        <p:txBody>
          <a:bodyPr/>
          <a:lstStyle/>
          <a:p>
            <a:fld id="{3C15ADA0-8B9E-4B89-8DF5-C6645B944539}" type="slidenum">
              <a:rPr lang="en-GB" smtClean="0"/>
              <a:t>35</a:t>
            </a:fld>
            <a:endParaRPr lang="en-GB"/>
          </a:p>
        </p:txBody>
      </p:sp>
    </p:spTree>
    <p:extLst>
      <p:ext uri="{BB962C8B-B14F-4D97-AF65-F5344CB8AC3E}">
        <p14:creationId xmlns:p14="http://schemas.microsoft.com/office/powerpoint/2010/main" val="26266648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0" ty="-139700" sx="100000" sy="92000" flip="none" algn="ctr"/>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1263A6C0-0DC3-4EB0-9A03-3AD55D14CEE4}"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36</a:t>
            </a:fld>
            <a:endParaRPr lang="en-GB"/>
          </a:p>
        </p:txBody>
      </p:sp>
    </p:spTree>
    <p:extLst>
      <p:ext uri="{BB962C8B-B14F-4D97-AF65-F5344CB8AC3E}">
        <p14:creationId xmlns:p14="http://schemas.microsoft.com/office/powerpoint/2010/main" val="34274640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0" ty="-139700" sx="100000" sy="92000" flip="none" algn="ctr"/>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BDC3F731-47E9-4D2C-8B53-881C2B9446DB}"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37</a:t>
            </a:fld>
            <a:endParaRPr lang="en-GB"/>
          </a:p>
        </p:txBody>
      </p:sp>
    </p:spTree>
    <p:extLst>
      <p:ext uri="{BB962C8B-B14F-4D97-AF65-F5344CB8AC3E}">
        <p14:creationId xmlns:p14="http://schemas.microsoft.com/office/powerpoint/2010/main" val="23557101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4000"/>
            <a:lum/>
          </a:blip>
          <a:srcRect/>
          <a:stretch>
            <a:fillRect l="-14000" t="-4000" r="-14000" b="-4000"/>
          </a:stretch>
        </a:blipFill>
        <a:effectLst/>
      </p:bgPr>
    </p:bg>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506435" y="1461461"/>
            <a:ext cx="2857143" cy="2857143"/>
          </a:xfrm>
        </p:spPr>
      </p:pic>
      <p:pic>
        <p:nvPicPr>
          <p:cNvPr id="9" name="Content Placeholder 8"/>
          <p:cNvPicPr>
            <a:picLocks noGrp="1" noChangeAspect="1"/>
          </p:cNvPicPr>
          <p:nvPr>
            <p:ph sz="half" idx="2"/>
          </p:nvPr>
        </p:nvPicPr>
        <p:blipFill>
          <a:blip r:embed="rId5">
            <a:extLst>
              <a:ext uri="{28A0092B-C50C-407E-A947-70E740481C1C}">
                <a14:useLocalDpi xmlns:a14="http://schemas.microsoft.com/office/drawing/2010/main" val="0"/>
              </a:ext>
            </a:extLst>
          </a:blip>
          <a:stretch>
            <a:fillRect/>
          </a:stretch>
        </p:blipFill>
        <p:spPr>
          <a:xfrm flipH="1">
            <a:off x="5865832" y="1461461"/>
            <a:ext cx="2857143" cy="2857143"/>
          </a:xfrm>
        </p:spPr>
      </p:pic>
      <p:sp>
        <p:nvSpPr>
          <p:cNvPr id="10" name="Date Placeholder 9"/>
          <p:cNvSpPr>
            <a:spLocks noGrp="1"/>
          </p:cNvSpPr>
          <p:nvPr>
            <p:ph type="dt" sz="half" idx="10"/>
          </p:nvPr>
        </p:nvSpPr>
        <p:spPr/>
        <p:txBody>
          <a:bodyPr/>
          <a:lstStyle/>
          <a:p>
            <a:fld id="{959A7A40-9C1C-4883-B5B5-2283C7F19094}" type="datetime13">
              <a:rPr lang="he-IL" smtClean="0"/>
              <a:t>26.03.2017</a:t>
            </a:fld>
            <a:endParaRPr lang="en-GB"/>
          </a:p>
        </p:txBody>
      </p:sp>
      <p:sp>
        <p:nvSpPr>
          <p:cNvPr id="11" name="Footer Placeholder 10"/>
          <p:cNvSpPr>
            <a:spLocks noGrp="1"/>
          </p:cNvSpPr>
          <p:nvPr>
            <p:ph type="ftr" sz="quarter" idx="11"/>
          </p:nvPr>
        </p:nvSpPr>
        <p:spPr/>
        <p:txBody>
          <a:bodyPr/>
          <a:lstStyle/>
          <a:p>
            <a:r>
              <a:rPr lang="en-GB"/>
              <a:t>L. Tabansky | Tel Aviv University</a:t>
            </a:r>
          </a:p>
        </p:txBody>
      </p:sp>
      <p:sp>
        <p:nvSpPr>
          <p:cNvPr id="12" name="Slide Number Placeholder 11"/>
          <p:cNvSpPr>
            <a:spLocks noGrp="1"/>
          </p:cNvSpPr>
          <p:nvPr>
            <p:ph type="sldNum" sz="quarter" idx="12"/>
          </p:nvPr>
        </p:nvSpPr>
        <p:spPr/>
        <p:txBody>
          <a:bodyPr/>
          <a:lstStyle/>
          <a:p>
            <a:fld id="{3C15ADA0-8B9E-4B89-8DF5-C6645B944539}" type="slidenum">
              <a:rPr lang="en-GB" smtClean="0"/>
              <a:t>38</a:t>
            </a:fld>
            <a:endParaRPr lang="en-GB"/>
          </a:p>
        </p:txBody>
      </p:sp>
    </p:spTree>
    <p:extLst>
      <p:ext uri="{BB962C8B-B14F-4D97-AF65-F5344CB8AC3E}">
        <p14:creationId xmlns:p14="http://schemas.microsoft.com/office/powerpoint/2010/main" val="6905855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F81A9FAE-72FD-4C42-94F9-3A987EC1A3EB}"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39</a:t>
            </a:fld>
            <a:endParaRPr lang="en-GB"/>
          </a:p>
        </p:txBody>
      </p:sp>
    </p:spTree>
    <p:extLst>
      <p:ext uri="{BB962C8B-B14F-4D97-AF65-F5344CB8AC3E}">
        <p14:creationId xmlns:p14="http://schemas.microsoft.com/office/powerpoint/2010/main" val="22422366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2000"/>
          </a:stretch>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296FC93F-4EED-4DAA-A5AB-47D67DD17708}"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40</a:t>
            </a:fld>
            <a:endParaRPr lang="en-GB"/>
          </a:p>
        </p:txBody>
      </p:sp>
    </p:spTree>
    <p:extLst>
      <p:ext uri="{BB962C8B-B14F-4D97-AF65-F5344CB8AC3E}">
        <p14:creationId xmlns:p14="http://schemas.microsoft.com/office/powerpoint/2010/main" val="25258188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0" ty="-139700" sx="100000" sy="92000" flip="none" algn="ctr"/>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D4106C7F-C475-4D95-B2FF-49027456EA6D}"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41</a:t>
            </a:fld>
            <a:endParaRPr lang="en-GB"/>
          </a:p>
        </p:txBody>
      </p:sp>
    </p:spTree>
    <p:extLst>
      <p:ext uri="{BB962C8B-B14F-4D97-AF65-F5344CB8AC3E}">
        <p14:creationId xmlns:p14="http://schemas.microsoft.com/office/powerpoint/2010/main" val="3150054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951312152"/>
              </p:ext>
            </p:extLst>
          </p:nvPr>
        </p:nvGraphicFramePr>
        <p:xfrm>
          <a:off x="0" y="18197"/>
          <a:ext cx="9144000" cy="6338154"/>
        </p:xfrm>
        <a:graphic>
          <a:graphicData uri="http://schemas.openxmlformats.org/drawingml/2006/table">
            <a:tbl>
              <a:tblPr firstRow="1" firstCol="1" bandRow="1">
                <a:tableStyleId>{5C22544A-7EE6-4342-B048-85BDC9FD1C3A}</a:tableStyleId>
              </a:tblPr>
              <a:tblGrid>
                <a:gridCol w="2950960">
                  <a:extLst>
                    <a:ext uri="{9D8B030D-6E8A-4147-A177-3AD203B41FA5}">
                      <a16:colId xmlns:a16="http://schemas.microsoft.com/office/drawing/2014/main" val="2867729066"/>
                    </a:ext>
                  </a:extLst>
                </a:gridCol>
                <a:gridCol w="6193040">
                  <a:extLst>
                    <a:ext uri="{9D8B030D-6E8A-4147-A177-3AD203B41FA5}">
                      <a16:colId xmlns:a16="http://schemas.microsoft.com/office/drawing/2014/main" val="2193232277"/>
                    </a:ext>
                  </a:extLst>
                </a:gridCol>
              </a:tblGrid>
              <a:tr h="1006587">
                <a:tc>
                  <a:txBody>
                    <a:bodyPr/>
                    <a:lstStyle/>
                    <a:p>
                      <a:pPr algn="ctr">
                        <a:lnSpc>
                          <a:spcPct val="107000"/>
                        </a:lnSpc>
                        <a:spcAft>
                          <a:spcPts val="1400"/>
                        </a:spcAft>
                      </a:pPr>
                      <a:r>
                        <a:rPr lang="en-US" sz="3200" dirty="0">
                          <a:effectLst/>
                          <a:latin typeface="Arial Narrow" panose="020B0606020202030204" pitchFamily="34" charset="0"/>
                          <a:ea typeface="Verdana" panose="020B0604030504040204" pitchFamily="34" charset="0"/>
                          <a:cs typeface="Verdana" panose="020B0604030504040204" pitchFamily="34" charset="0"/>
                        </a:rPr>
                        <a:t>New method</a:t>
                      </a:r>
                    </a:p>
                  </a:txBody>
                  <a:tcPr marL="51435" marR="51435"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lnSpc>
                          <a:spcPct val="107000"/>
                        </a:lnSpc>
                        <a:spcAft>
                          <a:spcPts val="1400"/>
                        </a:spcAft>
                      </a:pPr>
                      <a:r>
                        <a:rPr lang="en-US" sz="3200" dirty="0">
                          <a:effectLst/>
                          <a:latin typeface="Arial Narrow" panose="020B0606020202030204" pitchFamily="34" charset="0"/>
                          <a:ea typeface="Verdana" panose="020B0604030504040204" pitchFamily="34" charset="0"/>
                          <a:cs typeface="Verdana" panose="020B0604030504040204" pitchFamily="34" charset="0"/>
                        </a:rPr>
                        <a:t>Core competencies rendered obsolete</a:t>
                      </a:r>
                    </a:p>
                  </a:txBody>
                  <a:tcPr marL="51435" marR="51435"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1210479381"/>
                  </a:ext>
                </a:extLst>
              </a:tr>
              <a:tr h="2619191">
                <a:tc rowSpan="2">
                  <a:txBody>
                    <a:bodyPr/>
                    <a:lstStyle/>
                    <a:p>
                      <a:pPr algn="ctr">
                        <a:lnSpc>
                          <a:spcPct val="107000"/>
                        </a:lnSpc>
                        <a:spcAft>
                          <a:spcPts val="1400"/>
                        </a:spcAft>
                      </a:pPr>
                      <a:r>
                        <a:rPr lang="en-US" sz="3600" dirty="0">
                          <a:effectLst/>
                          <a:latin typeface="Segoe UI Black" panose="020B0A02040204020203" pitchFamily="34" charset="0"/>
                          <a:ea typeface="Segoe UI Black" panose="020B0A02040204020203" pitchFamily="34" charset="0"/>
                          <a:cs typeface="Segoe UI Black" panose="020B0A02040204020203" pitchFamily="34" charset="0"/>
                        </a:rPr>
                        <a:t>Direct destructive cyber-attack on strategic homeland targets</a:t>
                      </a:r>
                    </a:p>
                  </a:txBody>
                  <a:tcPr marL="51435" marR="51435"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algn="ctr">
                        <a:lnSpc>
                          <a:spcPct val="107000"/>
                        </a:lnSpc>
                        <a:spcAft>
                          <a:spcPts val="1400"/>
                        </a:spcAft>
                      </a:pPr>
                      <a:r>
                        <a:rPr lang="en-US" sz="3600" dirty="0">
                          <a:solidFill>
                            <a:srgbClr val="C00000"/>
                          </a:solidFill>
                          <a:effectLst/>
                          <a:latin typeface="Segoe UI Black" panose="020B0A02040204020203" pitchFamily="34" charset="0"/>
                          <a:ea typeface="Segoe UI Black" panose="020B0A02040204020203" pitchFamily="34" charset="0"/>
                          <a:cs typeface="Segoe UI Black" panose="020B0A02040204020203" pitchFamily="34" charset="0"/>
                        </a:rPr>
                        <a:t>Defense: </a:t>
                      </a:r>
                      <a:r>
                        <a:rPr lang="en-US" sz="3600" dirty="0">
                          <a:effectLst/>
                          <a:latin typeface="Segoe UI Black" panose="020B0A02040204020203" pitchFamily="34" charset="0"/>
                          <a:ea typeface="Segoe UI Black" panose="020B0A02040204020203" pitchFamily="34" charset="0"/>
                          <a:cs typeface="Segoe UI Black" panose="020B0A02040204020203" pitchFamily="34" charset="0"/>
                        </a:rPr>
                        <a:t>prevent access to strategic targets at homeland</a:t>
                      </a:r>
                    </a:p>
                  </a:txBody>
                  <a:tcPr marL="51435" marR="51435"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extLst>
                  <a:ext uri="{0D108BD9-81ED-4DB2-BD59-A6C34878D82A}">
                    <a16:rowId xmlns:a16="http://schemas.microsoft.com/office/drawing/2014/main" val="2724081516"/>
                  </a:ext>
                </a:extLst>
              </a:tr>
              <a:tr h="2712376">
                <a:tc vMerge="1">
                  <a:txBody>
                    <a:bodyPr/>
                    <a:lstStyle/>
                    <a:p>
                      <a:pPr rtl="1"/>
                      <a:endParaRPr lang="he-IL"/>
                    </a:p>
                  </a:txBody>
                  <a:tcPr/>
                </a:tc>
                <a:tc>
                  <a:txBody>
                    <a:bodyPr/>
                    <a:lstStyle/>
                    <a:p>
                      <a:pPr algn="ctr">
                        <a:lnSpc>
                          <a:spcPct val="107000"/>
                        </a:lnSpc>
                        <a:spcAft>
                          <a:spcPts val="1400"/>
                        </a:spcAft>
                      </a:pPr>
                      <a:r>
                        <a:rPr lang="en-US" sz="3600" dirty="0">
                          <a:solidFill>
                            <a:srgbClr val="C00000"/>
                          </a:solidFill>
                          <a:effectLst/>
                          <a:latin typeface="Segoe UI Black" panose="020B0A02040204020203" pitchFamily="34" charset="0"/>
                          <a:ea typeface="Segoe UI Black" panose="020B0A02040204020203" pitchFamily="34" charset="0"/>
                          <a:cs typeface="Segoe UI Black" panose="020B0A02040204020203" pitchFamily="34" charset="0"/>
                        </a:rPr>
                        <a:t>Deterrence:</a:t>
                      </a:r>
                      <a:r>
                        <a:rPr lang="en-US" sz="3600" dirty="0">
                          <a:effectLst/>
                          <a:latin typeface="Segoe UI Black" panose="020B0A02040204020203" pitchFamily="34" charset="0"/>
                          <a:ea typeface="Segoe UI Black" panose="020B0A02040204020203" pitchFamily="34" charset="0"/>
                          <a:cs typeface="Segoe UI Black" panose="020B0A02040204020203" pitchFamily="34" charset="0"/>
                        </a:rPr>
                        <a:t> establish attackers’ identity </a:t>
                      </a:r>
                      <a:br>
                        <a:rPr lang="en-US" sz="3600" dirty="0">
                          <a:effectLst/>
                          <a:latin typeface="Segoe UI Black" panose="020B0A02040204020203" pitchFamily="34" charset="0"/>
                          <a:ea typeface="Segoe UI Black" panose="020B0A02040204020203" pitchFamily="34" charset="0"/>
                          <a:cs typeface="Segoe UI Black" panose="020B0A02040204020203" pitchFamily="34" charset="0"/>
                        </a:rPr>
                      </a:br>
                      <a:r>
                        <a:rPr lang="en-US" sz="3600" dirty="0">
                          <a:effectLst/>
                          <a:latin typeface="Segoe UI Black" panose="020B0A02040204020203" pitchFamily="34" charset="0"/>
                          <a:ea typeface="Segoe UI Black" panose="020B0A02040204020203" pitchFamily="34" charset="0"/>
                          <a:cs typeface="Segoe UI Black" panose="020B0A02040204020203" pitchFamily="34" charset="0"/>
                        </a:rPr>
                        <a:t>&amp; deliver punishment</a:t>
                      </a:r>
                    </a:p>
                  </a:txBody>
                  <a:tcPr marL="51435" marR="51435"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extLst>
                  <a:ext uri="{0D108BD9-81ED-4DB2-BD59-A6C34878D82A}">
                    <a16:rowId xmlns:a16="http://schemas.microsoft.com/office/drawing/2014/main" val="3511131909"/>
                  </a:ext>
                </a:extLst>
              </a:tr>
            </a:tbl>
          </a:graphicData>
        </a:graphic>
      </p:graphicFrame>
      <p:sp>
        <p:nvSpPr>
          <p:cNvPr id="9" name="Date Placeholder 8"/>
          <p:cNvSpPr>
            <a:spLocks noGrp="1"/>
          </p:cNvSpPr>
          <p:nvPr>
            <p:ph type="dt" sz="half" idx="10"/>
          </p:nvPr>
        </p:nvSpPr>
        <p:spPr/>
        <p:txBody>
          <a:bodyPr/>
          <a:lstStyle/>
          <a:p>
            <a:fld id="{697327D1-71BD-47E1-ABD9-91059F1C6ABD}" type="datetime13">
              <a:rPr lang="he-IL" smtClean="0"/>
              <a:t>26.03.2017</a:t>
            </a:fld>
            <a:endParaRPr lang="en-GB"/>
          </a:p>
        </p:txBody>
      </p:sp>
      <p:sp>
        <p:nvSpPr>
          <p:cNvPr id="10" name="Footer Placeholder 9"/>
          <p:cNvSpPr>
            <a:spLocks noGrp="1"/>
          </p:cNvSpPr>
          <p:nvPr>
            <p:ph type="ftr" sz="quarter" idx="11"/>
          </p:nvPr>
        </p:nvSpPr>
        <p:spPr/>
        <p:txBody>
          <a:bodyPr/>
          <a:lstStyle/>
          <a:p>
            <a:r>
              <a:rPr lang="en-GB"/>
              <a:t>L. Tabansky | Tel Aviv University</a:t>
            </a:r>
          </a:p>
        </p:txBody>
      </p:sp>
      <p:sp>
        <p:nvSpPr>
          <p:cNvPr id="11" name="Slide Number Placeholder 10"/>
          <p:cNvSpPr>
            <a:spLocks noGrp="1"/>
          </p:cNvSpPr>
          <p:nvPr>
            <p:ph type="sldNum" sz="quarter" idx="12"/>
          </p:nvPr>
        </p:nvSpPr>
        <p:spPr/>
        <p:txBody>
          <a:bodyPr/>
          <a:lstStyle/>
          <a:p>
            <a:fld id="{3C15ADA0-8B9E-4B89-8DF5-C6645B944539}" type="slidenum">
              <a:rPr lang="en-GB" smtClean="0"/>
              <a:t>42</a:t>
            </a:fld>
            <a:endParaRPr lang="en-GB"/>
          </a:p>
        </p:txBody>
      </p:sp>
    </p:spTree>
    <p:extLst>
      <p:ext uri="{BB962C8B-B14F-4D97-AF65-F5344CB8AC3E}">
        <p14:creationId xmlns:p14="http://schemas.microsoft.com/office/powerpoint/2010/main" val="32748400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50835831-BAE4-43FB-ABDB-361836564168}" type="datetime13">
              <a:rPr lang="he-IL" smtClean="0"/>
              <a:t>26.03.2017</a:t>
            </a:fld>
            <a:endParaRPr lang="en-GB"/>
          </a:p>
        </p:txBody>
      </p:sp>
      <p:sp>
        <p:nvSpPr>
          <p:cNvPr id="9" name="Footer Placeholder 8"/>
          <p:cNvSpPr>
            <a:spLocks noGrp="1"/>
          </p:cNvSpPr>
          <p:nvPr>
            <p:ph type="ftr" sz="quarter" idx="11"/>
          </p:nvPr>
        </p:nvSpPr>
        <p:spPr/>
        <p:txBody>
          <a:bodyPr/>
          <a:lstStyle/>
          <a:p>
            <a:r>
              <a:rPr lang="en-GB"/>
              <a:t>L. Tabansky | Tel Aviv University</a:t>
            </a:r>
          </a:p>
        </p:txBody>
      </p:sp>
      <p:sp>
        <p:nvSpPr>
          <p:cNvPr id="10" name="Slide Number Placeholder 9"/>
          <p:cNvSpPr>
            <a:spLocks noGrp="1"/>
          </p:cNvSpPr>
          <p:nvPr>
            <p:ph type="sldNum" sz="quarter" idx="12"/>
          </p:nvPr>
        </p:nvSpPr>
        <p:spPr/>
        <p:txBody>
          <a:bodyPr/>
          <a:lstStyle/>
          <a:p>
            <a:fld id="{3C15ADA0-8B9E-4B89-8DF5-C6645B944539}" type="slidenum">
              <a:rPr lang="en-GB" smtClean="0"/>
              <a:t>43</a:t>
            </a:fld>
            <a:endParaRPr lang="en-GB"/>
          </a:p>
        </p:txBody>
      </p:sp>
    </p:spTree>
    <p:extLst>
      <p:ext uri="{BB962C8B-B14F-4D97-AF65-F5344CB8AC3E}">
        <p14:creationId xmlns:p14="http://schemas.microsoft.com/office/powerpoint/2010/main" val="30182806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Date Placeholder 10"/>
          <p:cNvSpPr>
            <a:spLocks noGrp="1"/>
          </p:cNvSpPr>
          <p:nvPr>
            <p:ph type="dt" sz="half" idx="10"/>
          </p:nvPr>
        </p:nvSpPr>
        <p:spPr/>
        <p:txBody>
          <a:bodyPr/>
          <a:lstStyle/>
          <a:p>
            <a:fld id="{F273586F-762E-4D63-9C7D-AC23FBDCACCA}" type="datetime13">
              <a:rPr lang="he-IL" smtClean="0"/>
              <a:t>26.03.2017</a:t>
            </a:fld>
            <a:endParaRPr lang="en-GB"/>
          </a:p>
        </p:txBody>
      </p:sp>
      <p:sp>
        <p:nvSpPr>
          <p:cNvPr id="12" name="Footer Placeholder 11"/>
          <p:cNvSpPr>
            <a:spLocks noGrp="1"/>
          </p:cNvSpPr>
          <p:nvPr>
            <p:ph type="ftr" sz="quarter" idx="11"/>
          </p:nvPr>
        </p:nvSpPr>
        <p:spPr/>
        <p:txBody>
          <a:bodyPr/>
          <a:lstStyle/>
          <a:p>
            <a:r>
              <a:rPr lang="en-GB"/>
              <a:t>L. Tabansky | Tel Aviv University</a:t>
            </a:r>
          </a:p>
        </p:txBody>
      </p:sp>
      <p:sp>
        <p:nvSpPr>
          <p:cNvPr id="13" name="Slide Number Placeholder 12"/>
          <p:cNvSpPr>
            <a:spLocks noGrp="1"/>
          </p:cNvSpPr>
          <p:nvPr>
            <p:ph type="sldNum" sz="quarter" idx="12"/>
          </p:nvPr>
        </p:nvSpPr>
        <p:spPr/>
        <p:txBody>
          <a:bodyPr/>
          <a:lstStyle/>
          <a:p>
            <a:fld id="{3C15ADA0-8B9E-4B89-8DF5-C6645B944539}" type="slidenum">
              <a:rPr lang="en-GB" smtClean="0"/>
              <a:t>44</a:t>
            </a:fld>
            <a:endParaRPr lang="en-GB"/>
          </a:p>
        </p:txBody>
      </p:sp>
    </p:spTree>
    <p:extLst>
      <p:ext uri="{BB962C8B-B14F-4D97-AF65-F5344CB8AC3E}">
        <p14:creationId xmlns:p14="http://schemas.microsoft.com/office/powerpoint/2010/main" val="348266478"/>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 Gahan Theme">
  <a:themeElements>
    <a:clrScheme name="Custom Colours">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rder-dgahan" id="{FA157D8B-3498-5F45-B4AF-A13B661C9E94}" vid="{2271DF2C-1A85-734A-A393-1022D8839466}"/>
    </a:ext>
  </a:extLst>
</a:theme>
</file>

<file path=ppt/theme/theme4.xml><?xml version="1.0" encoding="utf-8"?>
<a:theme xmlns:a="http://schemas.openxmlformats.org/drawingml/2006/main" name="1_D Gahan Theme">
  <a:themeElements>
    <a:clrScheme name="Custom Colours">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rder-dgahan" id="{FA157D8B-3498-5F45-B4AF-A13B661C9E94}" vid="{2271DF2C-1A85-734A-A393-1022D8839466}"/>
    </a:ext>
  </a:extLst>
</a:theme>
</file>

<file path=ppt/theme/theme5.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D Gahan Theme">
  <a:themeElements>
    <a:clrScheme name="Custom Colours">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rder-dgahan" id="{FA157D8B-3498-5F45-B4AF-A13B661C9E94}" vid="{2271DF2C-1A85-734A-A393-1022D8839466}"/>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165</TotalTime>
  <Words>2278</Words>
  <Application>Microsoft Office PowerPoint</Application>
  <PresentationFormat>On-screen Show (4:3)</PresentationFormat>
  <Paragraphs>563</Paragraphs>
  <Slides>44</Slides>
  <Notes>33</Notes>
  <HiddenSlides>0</HiddenSlides>
  <MMClips>0</MMClips>
  <ScaleCrop>false</ScaleCrop>
  <HeadingPairs>
    <vt:vector size="6" baseType="variant">
      <vt:variant>
        <vt:lpstr>Fonts Used</vt:lpstr>
      </vt:variant>
      <vt:variant>
        <vt:i4>10</vt:i4>
      </vt:variant>
      <vt:variant>
        <vt:lpstr>Theme</vt:lpstr>
      </vt:variant>
      <vt:variant>
        <vt:i4>8</vt:i4>
      </vt:variant>
      <vt:variant>
        <vt:lpstr>Slide Titles</vt:lpstr>
      </vt:variant>
      <vt:variant>
        <vt:i4>44</vt:i4>
      </vt:variant>
    </vt:vector>
  </HeadingPairs>
  <TitlesOfParts>
    <vt:vector size="62" baseType="lpstr">
      <vt:lpstr>Arial</vt:lpstr>
      <vt:lpstr>Arial Narrow</vt:lpstr>
      <vt:lpstr>Calibri</vt:lpstr>
      <vt:lpstr>Calibri Light</vt:lpstr>
      <vt:lpstr>OCR A Extended</vt:lpstr>
      <vt:lpstr>Open Sans Light</vt:lpstr>
      <vt:lpstr>Segoe UI Black</vt:lpstr>
      <vt:lpstr>Times New Roman</vt:lpstr>
      <vt:lpstr>Verdana</vt:lpstr>
      <vt:lpstr>Wingdings</vt:lpstr>
      <vt:lpstr>1_Office Theme</vt:lpstr>
      <vt:lpstr>Office Theme</vt:lpstr>
      <vt:lpstr>D Gahan Theme</vt:lpstr>
      <vt:lpstr>1_D Gahan Theme</vt:lpstr>
      <vt:lpstr>2_Office Theme</vt:lpstr>
      <vt:lpstr>3_Office Theme</vt:lpstr>
      <vt:lpstr>4_Office Theme</vt:lpstr>
      <vt:lpstr>2_D Gahan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16.01.16</vt:lpstr>
      <vt:lpstr>PowerPoint Presentation</vt:lpstr>
      <vt:lpstr>PowerPoint Presentation</vt:lpstr>
      <vt:lpstr>PowerPoint Presentation</vt:lpstr>
      <vt:lpstr>PowerPoint Presentation</vt:lpstr>
      <vt:lpstr>PowerPoint Presentation</vt:lpstr>
      <vt:lpstr>Hostile Influence Operations via Social Media</vt:lpstr>
      <vt:lpstr>PowerPoint Presentation</vt:lpstr>
      <vt:lpstr>The search engine manipulation effect (SEME)  and vote manipulation power (VMP) (2015)</vt:lpstr>
      <vt:lpstr>Experimental evidence of mass-scale emotional contagion through social networks (2014)</vt:lpstr>
      <vt:lpstr>A randomized controlled trial of  massive political mobilization (2012)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Tabansky - IPD</dc:title>
  <dc:creator>Lior Tabansky</dc:creator>
  <cp:lastModifiedBy>Lior Tabansky</cp:lastModifiedBy>
  <cp:revision>18</cp:revision>
  <dcterms:created xsi:type="dcterms:W3CDTF">2017-03-15T18:53:18Z</dcterms:created>
  <dcterms:modified xsi:type="dcterms:W3CDTF">2017-03-26T10:28:01Z</dcterms:modified>
</cp:coreProperties>
</file>