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2" r:id="rId2"/>
    <p:sldMasterId id="2147483817" r:id="rId3"/>
    <p:sldMasterId id="2147483831" r:id="rId4"/>
  </p:sldMasterIdLst>
  <p:notesMasterIdLst>
    <p:notesMasterId r:id="rId31"/>
  </p:notesMasterIdLst>
  <p:handoutMasterIdLst>
    <p:handoutMasterId r:id="rId32"/>
  </p:handoutMasterIdLst>
  <p:sldIdLst>
    <p:sldId id="291" r:id="rId5"/>
    <p:sldId id="269" r:id="rId6"/>
    <p:sldId id="272" r:id="rId7"/>
    <p:sldId id="273" r:id="rId8"/>
    <p:sldId id="295" r:id="rId9"/>
    <p:sldId id="274" r:id="rId10"/>
    <p:sldId id="296" r:id="rId11"/>
    <p:sldId id="277" r:id="rId12"/>
    <p:sldId id="312" r:id="rId13"/>
    <p:sldId id="278" r:id="rId14"/>
    <p:sldId id="289" r:id="rId15"/>
    <p:sldId id="279" r:id="rId16"/>
    <p:sldId id="313" r:id="rId17"/>
    <p:sldId id="290" r:id="rId18"/>
    <p:sldId id="280" r:id="rId19"/>
    <p:sldId id="288" r:id="rId20"/>
    <p:sldId id="314" r:id="rId21"/>
    <p:sldId id="315" r:id="rId22"/>
    <p:sldId id="276" r:id="rId23"/>
    <p:sldId id="299" r:id="rId24"/>
    <p:sldId id="316" r:id="rId25"/>
    <p:sldId id="309" r:id="rId26"/>
    <p:sldId id="310" r:id="rId27"/>
    <p:sldId id="308" r:id="rId28"/>
    <p:sldId id="294" r:id="rId29"/>
    <p:sldId id="293" r:id="rId30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0" userDrawn="1">
          <p15:clr>
            <a:srgbClr val="A4A3A4"/>
          </p15:clr>
        </p15:guide>
        <p15:guide id="2" pos="54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F7"/>
    <a:srgbClr val="FF17DA"/>
    <a:srgbClr val="00002E"/>
    <a:srgbClr val="000040"/>
    <a:srgbClr val="152758"/>
    <a:srgbClr val="009FEE"/>
    <a:srgbClr val="00ABE2"/>
    <a:srgbClr val="002C44"/>
    <a:srgbClr val="A0A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434" autoAdjust="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1920"/>
        <p:guide pos="541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2" d="100"/>
          <a:sy n="92" d="100"/>
        </p:scale>
        <p:origin x="-2816" y="-12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iagrams/_rels/data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image" Target="../media/image20.jpe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0.jpeg"/><Relationship Id="rId1" Type="http://schemas.openxmlformats.org/officeDocument/2006/relationships/image" Target="../media/image18.jpeg"/></Relationships>
</file>

<file path=ppt/diagrams/_rels/drawing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e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rawing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image" Target="../media/image20.jpe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0.jpeg"/><Relationship Id="rId1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BAB29D-8E47-43F9-9E9A-C7BD9961C03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B0168FC8-215A-44DD-B582-BD42740F4486}">
      <dgm:prSet phldrT="[Text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en-GB" noProof="0" dirty="0"/>
            <a:t>11 categories</a:t>
          </a:r>
        </a:p>
      </dgm:t>
    </dgm:pt>
    <dgm:pt modelId="{9DBB271A-5070-4D48-95CF-044992BF6A75}" type="sibTrans" cxnId="{744554E5-7C00-49BA-A6DC-BBFDBB1847EE}">
      <dgm:prSet/>
      <dgm:spPr/>
      <dgm:t>
        <a:bodyPr/>
        <a:lstStyle/>
        <a:p>
          <a:endParaRPr lang="sk-SK"/>
        </a:p>
      </dgm:t>
    </dgm:pt>
    <dgm:pt modelId="{7FD2FD91-8276-4078-8036-F80315DD3EAF}" type="parTrans" cxnId="{744554E5-7C00-49BA-A6DC-BBFDBB1847EE}">
      <dgm:prSet/>
      <dgm:spPr/>
      <dgm:t>
        <a:bodyPr/>
        <a:lstStyle/>
        <a:p>
          <a:endParaRPr lang="sk-SK"/>
        </a:p>
      </dgm:t>
    </dgm:pt>
    <dgm:pt modelId="{CB00CBCF-A8DD-4881-94D1-9CA3B43D2702}">
      <dgm:prSet phldrT="[Text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sk-SK" dirty="0"/>
            <a:t>5 </a:t>
          </a:r>
          <a:r>
            <a:rPr lang="en-GB" noProof="0" dirty="0"/>
            <a:t>types of data sources</a:t>
          </a:r>
        </a:p>
      </dgm:t>
    </dgm:pt>
    <dgm:pt modelId="{FA593A71-A7D5-45A7-B0C3-3D69F5D1E70C}" type="sibTrans" cxnId="{9EBBC638-BA40-4262-B963-9250F2EF010E}">
      <dgm:prSet/>
      <dgm:spPr/>
      <dgm:t>
        <a:bodyPr/>
        <a:lstStyle/>
        <a:p>
          <a:endParaRPr lang="sk-SK"/>
        </a:p>
      </dgm:t>
    </dgm:pt>
    <dgm:pt modelId="{0B9B5AA1-FEE6-47D2-8526-DFEB37D156FD}" type="parTrans" cxnId="{9EBBC638-BA40-4262-B963-9250F2EF010E}">
      <dgm:prSet/>
      <dgm:spPr/>
      <dgm:t>
        <a:bodyPr/>
        <a:lstStyle/>
        <a:p>
          <a:endParaRPr lang="sk-SK"/>
        </a:p>
      </dgm:t>
    </dgm:pt>
    <dgm:pt modelId="{384A96C5-BFC0-47E7-85A3-E0CB94AC683F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sk-SK" dirty="0"/>
            <a:t>96 </a:t>
          </a:r>
          <a:r>
            <a:rPr lang="en-GB" noProof="0" dirty="0"/>
            <a:t>indicators</a:t>
          </a:r>
        </a:p>
      </dgm:t>
    </dgm:pt>
    <dgm:pt modelId="{642534DD-AC92-4D71-BF5B-75FAFAFEAACD}" type="sibTrans" cxnId="{9762D0BC-4605-42D5-B203-54295888781B}">
      <dgm:prSet/>
      <dgm:spPr/>
      <dgm:t>
        <a:bodyPr/>
        <a:lstStyle/>
        <a:p>
          <a:endParaRPr lang="sk-SK"/>
        </a:p>
      </dgm:t>
    </dgm:pt>
    <dgm:pt modelId="{540F5794-982A-4510-80EF-5BBCEFB37808}" type="parTrans" cxnId="{9762D0BC-4605-42D5-B203-54295888781B}">
      <dgm:prSet/>
      <dgm:spPr/>
      <dgm:t>
        <a:bodyPr/>
        <a:lstStyle/>
        <a:p>
          <a:endParaRPr lang="sk-SK"/>
        </a:p>
      </dgm:t>
    </dgm:pt>
    <dgm:pt modelId="{39BFDE7C-D6E5-4A02-8700-898DD578ADF4}" type="pres">
      <dgm:prSet presAssocID="{63BAB29D-8E47-43F9-9E9A-C7BD9961C03E}" presName="linear" presStyleCnt="0">
        <dgm:presLayoutVars>
          <dgm:dir/>
          <dgm:animLvl val="lvl"/>
          <dgm:resizeHandles val="exact"/>
        </dgm:presLayoutVars>
      </dgm:prSet>
      <dgm:spPr/>
    </dgm:pt>
    <dgm:pt modelId="{67AC9E01-9D14-450D-8385-B7E14197C073}" type="pres">
      <dgm:prSet presAssocID="{B0168FC8-215A-44DD-B582-BD42740F4486}" presName="parentLin" presStyleCnt="0"/>
      <dgm:spPr/>
    </dgm:pt>
    <dgm:pt modelId="{966ABEFB-5938-4124-8AFE-8B2F8F8BCDDA}" type="pres">
      <dgm:prSet presAssocID="{B0168FC8-215A-44DD-B582-BD42740F4486}" presName="parentLeftMargin" presStyleLbl="node1" presStyleIdx="0" presStyleCnt="3"/>
      <dgm:spPr/>
    </dgm:pt>
    <dgm:pt modelId="{CCB5DCDD-6E58-48F7-B2A2-4D92BDDBA75E}" type="pres">
      <dgm:prSet presAssocID="{B0168FC8-215A-44DD-B582-BD42740F448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DB41279-68E0-42A6-A2CB-4294C20489D3}" type="pres">
      <dgm:prSet presAssocID="{B0168FC8-215A-44DD-B582-BD42740F4486}" presName="negativeSpace" presStyleCnt="0"/>
      <dgm:spPr/>
    </dgm:pt>
    <dgm:pt modelId="{F65530A1-C50C-4E52-AD07-7060FCAACBE6}" type="pres">
      <dgm:prSet presAssocID="{B0168FC8-215A-44DD-B582-BD42740F4486}" presName="childText" presStyleLbl="conFgAcc1" presStyleIdx="0" presStyleCnt="3">
        <dgm:presLayoutVars>
          <dgm:bulletEnabled val="1"/>
        </dgm:presLayoutVars>
      </dgm:prSet>
      <dgm:spPr/>
    </dgm:pt>
    <dgm:pt modelId="{764D2610-2BF6-4A1E-817D-FF76DD2EEC1B}" type="pres">
      <dgm:prSet presAssocID="{9DBB271A-5070-4D48-95CF-044992BF6A75}" presName="spaceBetweenRectangles" presStyleCnt="0"/>
      <dgm:spPr/>
    </dgm:pt>
    <dgm:pt modelId="{301E6C1A-3611-48B3-BB10-067C7B836FDF}" type="pres">
      <dgm:prSet presAssocID="{384A96C5-BFC0-47E7-85A3-E0CB94AC683F}" presName="parentLin" presStyleCnt="0"/>
      <dgm:spPr/>
    </dgm:pt>
    <dgm:pt modelId="{E57FA213-0B27-4C6B-B947-DFF9D9582DBE}" type="pres">
      <dgm:prSet presAssocID="{384A96C5-BFC0-47E7-85A3-E0CB94AC683F}" presName="parentLeftMargin" presStyleLbl="node1" presStyleIdx="0" presStyleCnt="3"/>
      <dgm:spPr/>
    </dgm:pt>
    <dgm:pt modelId="{6B7FE7E2-9D31-40E9-8CFE-87CF71554E47}" type="pres">
      <dgm:prSet presAssocID="{384A96C5-BFC0-47E7-85A3-E0CB94AC683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A401BA6-622D-433E-8633-820D7C6CD364}" type="pres">
      <dgm:prSet presAssocID="{384A96C5-BFC0-47E7-85A3-E0CB94AC683F}" presName="negativeSpace" presStyleCnt="0"/>
      <dgm:spPr/>
    </dgm:pt>
    <dgm:pt modelId="{4F6D7074-18B8-4C13-88D9-306392958FF3}" type="pres">
      <dgm:prSet presAssocID="{384A96C5-BFC0-47E7-85A3-E0CB94AC683F}" presName="childText" presStyleLbl="conFgAcc1" presStyleIdx="1" presStyleCnt="3">
        <dgm:presLayoutVars>
          <dgm:bulletEnabled val="1"/>
        </dgm:presLayoutVars>
      </dgm:prSet>
      <dgm:spPr/>
    </dgm:pt>
    <dgm:pt modelId="{ED25F577-D4C6-490B-ADD7-F71A1DFC7DC8}" type="pres">
      <dgm:prSet presAssocID="{642534DD-AC92-4D71-BF5B-75FAFAFEAACD}" presName="spaceBetweenRectangles" presStyleCnt="0"/>
      <dgm:spPr/>
    </dgm:pt>
    <dgm:pt modelId="{54E84C52-5C0A-4124-AEB3-1BAF6B599219}" type="pres">
      <dgm:prSet presAssocID="{CB00CBCF-A8DD-4881-94D1-9CA3B43D2702}" presName="parentLin" presStyleCnt="0"/>
      <dgm:spPr/>
    </dgm:pt>
    <dgm:pt modelId="{88DF9EA8-2AC4-4D70-A3DE-5B3E61865465}" type="pres">
      <dgm:prSet presAssocID="{CB00CBCF-A8DD-4881-94D1-9CA3B43D2702}" presName="parentLeftMargin" presStyleLbl="node1" presStyleIdx="1" presStyleCnt="3"/>
      <dgm:spPr/>
    </dgm:pt>
    <dgm:pt modelId="{D59C5139-CE7E-49CB-A632-53198B72AF04}" type="pres">
      <dgm:prSet presAssocID="{CB00CBCF-A8DD-4881-94D1-9CA3B43D270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9611A7A-5761-40EA-B71D-861CB7A38301}" type="pres">
      <dgm:prSet presAssocID="{CB00CBCF-A8DD-4881-94D1-9CA3B43D2702}" presName="negativeSpace" presStyleCnt="0"/>
      <dgm:spPr/>
    </dgm:pt>
    <dgm:pt modelId="{683CB0DC-1C22-4B22-9438-5DFCE44B4675}" type="pres">
      <dgm:prSet presAssocID="{CB00CBCF-A8DD-4881-94D1-9CA3B43D2702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762D0BC-4605-42D5-B203-54295888781B}" srcId="{63BAB29D-8E47-43F9-9E9A-C7BD9961C03E}" destId="{384A96C5-BFC0-47E7-85A3-E0CB94AC683F}" srcOrd="1" destOrd="0" parTransId="{540F5794-982A-4510-80EF-5BBCEFB37808}" sibTransId="{642534DD-AC92-4D71-BF5B-75FAFAFEAACD}"/>
    <dgm:cxn modelId="{E9350A55-4CEB-4E67-AC82-A2596330DE43}" type="presOf" srcId="{B0168FC8-215A-44DD-B582-BD42740F4486}" destId="{CCB5DCDD-6E58-48F7-B2A2-4D92BDDBA75E}" srcOrd="1" destOrd="0" presId="urn:microsoft.com/office/officeart/2005/8/layout/list1"/>
    <dgm:cxn modelId="{758E0DC3-EDA7-436E-9629-60B43DFE2253}" type="presOf" srcId="{63BAB29D-8E47-43F9-9E9A-C7BD9961C03E}" destId="{39BFDE7C-D6E5-4A02-8700-898DD578ADF4}" srcOrd="0" destOrd="0" presId="urn:microsoft.com/office/officeart/2005/8/layout/list1"/>
    <dgm:cxn modelId="{4C490FF8-0781-4841-8780-9281CD8CA06F}" type="presOf" srcId="{384A96C5-BFC0-47E7-85A3-E0CB94AC683F}" destId="{E57FA213-0B27-4C6B-B947-DFF9D9582DBE}" srcOrd="0" destOrd="0" presId="urn:microsoft.com/office/officeart/2005/8/layout/list1"/>
    <dgm:cxn modelId="{50595332-6A00-464D-BDD9-602A453D8F28}" type="presOf" srcId="{CB00CBCF-A8DD-4881-94D1-9CA3B43D2702}" destId="{D59C5139-CE7E-49CB-A632-53198B72AF04}" srcOrd="1" destOrd="0" presId="urn:microsoft.com/office/officeart/2005/8/layout/list1"/>
    <dgm:cxn modelId="{13487737-84AC-4581-8D3F-A1F51794DE2B}" type="presOf" srcId="{B0168FC8-215A-44DD-B582-BD42740F4486}" destId="{966ABEFB-5938-4124-8AFE-8B2F8F8BCDDA}" srcOrd="0" destOrd="0" presId="urn:microsoft.com/office/officeart/2005/8/layout/list1"/>
    <dgm:cxn modelId="{C7200492-3C7C-4CD9-BFE8-59A7AE6624F8}" type="presOf" srcId="{CB00CBCF-A8DD-4881-94D1-9CA3B43D2702}" destId="{88DF9EA8-2AC4-4D70-A3DE-5B3E61865465}" srcOrd="0" destOrd="0" presId="urn:microsoft.com/office/officeart/2005/8/layout/list1"/>
    <dgm:cxn modelId="{430F517C-7235-4E8E-AD08-FBA53B429A0A}" type="presOf" srcId="{384A96C5-BFC0-47E7-85A3-E0CB94AC683F}" destId="{6B7FE7E2-9D31-40E9-8CFE-87CF71554E47}" srcOrd="1" destOrd="0" presId="urn:microsoft.com/office/officeart/2005/8/layout/list1"/>
    <dgm:cxn modelId="{744554E5-7C00-49BA-A6DC-BBFDBB1847EE}" srcId="{63BAB29D-8E47-43F9-9E9A-C7BD9961C03E}" destId="{B0168FC8-215A-44DD-B582-BD42740F4486}" srcOrd="0" destOrd="0" parTransId="{7FD2FD91-8276-4078-8036-F80315DD3EAF}" sibTransId="{9DBB271A-5070-4D48-95CF-044992BF6A75}"/>
    <dgm:cxn modelId="{9EBBC638-BA40-4262-B963-9250F2EF010E}" srcId="{63BAB29D-8E47-43F9-9E9A-C7BD9961C03E}" destId="{CB00CBCF-A8DD-4881-94D1-9CA3B43D2702}" srcOrd="2" destOrd="0" parTransId="{0B9B5AA1-FEE6-47D2-8526-DFEB37D156FD}" sibTransId="{FA593A71-A7D5-45A7-B0C3-3D69F5D1E70C}"/>
    <dgm:cxn modelId="{2B1E0687-6B3C-43B4-A82C-4A15BDC4ED88}" type="presParOf" srcId="{39BFDE7C-D6E5-4A02-8700-898DD578ADF4}" destId="{67AC9E01-9D14-450D-8385-B7E14197C073}" srcOrd="0" destOrd="0" presId="urn:microsoft.com/office/officeart/2005/8/layout/list1"/>
    <dgm:cxn modelId="{6DD91BAE-8C00-4582-87B1-ACFE0C3B536F}" type="presParOf" srcId="{67AC9E01-9D14-450D-8385-B7E14197C073}" destId="{966ABEFB-5938-4124-8AFE-8B2F8F8BCDDA}" srcOrd="0" destOrd="0" presId="urn:microsoft.com/office/officeart/2005/8/layout/list1"/>
    <dgm:cxn modelId="{957C8155-020E-4171-8253-C27C9F5B0FE1}" type="presParOf" srcId="{67AC9E01-9D14-450D-8385-B7E14197C073}" destId="{CCB5DCDD-6E58-48F7-B2A2-4D92BDDBA75E}" srcOrd="1" destOrd="0" presId="urn:microsoft.com/office/officeart/2005/8/layout/list1"/>
    <dgm:cxn modelId="{CE0DFF5C-373E-4146-973E-F3170FDEB82A}" type="presParOf" srcId="{39BFDE7C-D6E5-4A02-8700-898DD578ADF4}" destId="{EDB41279-68E0-42A6-A2CB-4294C20489D3}" srcOrd="1" destOrd="0" presId="urn:microsoft.com/office/officeart/2005/8/layout/list1"/>
    <dgm:cxn modelId="{AC32E9A4-6271-48E5-9335-9395B715DAE6}" type="presParOf" srcId="{39BFDE7C-D6E5-4A02-8700-898DD578ADF4}" destId="{F65530A1-C50C-4E52-AD07-7060FCAACBE6}" srcOrd="2" destOrd="0" presId="urn:microsoft.com/office/officeart/2005/8/layout/list1"/>
    <dgm:cxn modelId="{E7E04DBC-87EC-4422-B1FE-8EFCBD8B578B}" type="presParOf" srcId="{39BFDE7C-D6E5-4A02-8700-898DD578ADF4}" destId="{764D2610-2BF6-4A1E-817D-FF76DD2EEC1B}" srcOrd="3" destOrd="0" presId="urn:microsoft.com/office/officeart/2005/8/layout/list1"/>
    <dgm:cxn modelId="{7D6CE436-EF8B-46AC-B28C-5F67B6F8D254}" type="presParOf" srcId="{39BFDE7C-D6E5-4A02-8700-898DD578ADF4}" destId="{301E6C1A-3611-48B3-BB10-067C7B836FDF}" srcOrd="4" destOrd="0" presId="urn:microsoft.com/office/officeart/2005/8/layout/list1"/>
    <dgm:cxn modelId="{924A17A2-F8D2-4354-816A-B2266C980441}" type="presParOf" srcId="{301E6C1A-3611-48B3-BB10-067C7B836FDF}" destId="{E57FA213-0B27-4C6B-B947-DFF9D9582DBE}" srcOrd="0" destOrd="0" presId="urn:microsoft.com/office/officeart/2005/8/layout/list1"/>
    <dgm:cxn modelId="{A1A0FD90-ECAF-40C9-940B-B7C0CB27696D}" type="presParOf" srcId="{301E6C1A-3611-48B3-BB10-067C7B836FDF}" destId="{6B7FE7E2-9D31-40E9-8CFE-87CF71554E47}" srcOrd="1" destOrd="0" presId="urn:microsoft.com/office/officeart/2005/8/layout/list1"/>
    <dgm:cxn modelId="{5D01A3A4-3209-433E-A7D9-FF5D0E0F1131}" type="presParOf" srcId="{39BFDE7C-D6E5-4A02-8700-898DD578ADF4}" destId="{6A401BA6-622D-433E-8633-820D7C6CD364}" srcOrd="5" destOrd="0" presId="urn:microsoft.com/office/officeart/2005/8/layout/list1"/>
    <dgm:cxn modelId="{903787B7-7729-421E-ABE8-17C715CFB5CA}" type="presParOf" srcId="{39BFDE7C-D6E5-4A02-8700-898DD578ADF4}" destId="{4F6D7074-18B8-4C13-88D9-306392958FF3}" srcOrd="6" destOrd="0" presId="urn:microsoft.com/office/officeart/2005/8/layout/list1"/>
    <dgm:cxn modelId="{5E5380DD-B1CA-4139-B031-7DAE9452C437}" type="presParOf" srcId="{39BFDE7C-D6E5-4A02-8700-898DD578ADF4}" destId="{ED25F577-D4C6-490B-ADD7-F71A1DFC7DC8}" srcOrd="7" destOrd="0" presId="urn:microsoft.com/office/officeart/2005/8/layout/list1"/>
    <dgm:cxn modelId="{2F9B7575-E687-462B-80D8-E3AFDA8DACCE}" type="presParOf" srcId="{39BFDE7C-D6E5-4A02-8700-898DD578ADF4}" destId="{54E84C52-5C0A-4124-AEB3-1BAF6B599219}" srcOrd="8" destOrd="0" presId="urn:microsoft.com/office/officeart/2005/8/layout/list1"/>
    <dgm:cxn modelId="{E4CA5875-B5B3-4563-A62F-65D9E5A3ED12}" type="presParOf" srcId="{54E84C52-5C0A-4124-AEB3-1BAF6B599219}" destId="{88DF9EA8-2AC4-4D70-A3DE-5B3E61865465}" srcOrd="0" destOrd="0" presId="urn:microsoft.com/office/officeart/2005/8/layout/list1"/>
    <dgm:cxn modelId="{08FB452B-90DE-4D86-8488-E15FEDC37A18}" type="presParOf" srcId="{54E84C52-5C0A-4124-AEB3-1BAF6B599219}" destId="{D59C5139-CE7E-49CB-A632-53198B72AF04}" srcOrd="1" destOrd="0" presId="urn:microsoft.com/office/officeart/2005/8/layout/list1"/>
    <dgm:cxn modelId="{994058D7-0373-450F-A088-1EA83B491684}" type="presParOf" srcId="{39BFDE7C-D6E5-4A02-8700-898DD578ADF4}" destId="{79611A7A-5761-40EA-B71D-861CB7A38301}" srcOrd="9" destOrd="0" presId="urn:microsoft.com/office/officeart/2005/8/layout/list1"/>
    <dgm:cxn modelId="{6CEFDCAB-F66B-4CB4-A3DE-7A2ED121FF44}" type="presParOf" srcId="{39BFDE7C-D6E5-4A02-8700-898DD578ADF4}" destId="{683CB0DC-1C22-4B22-9438-5DFCE44B467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5EA924-327E-47CE-8824-9DDCA45B8BBB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ECDE830-4CFB-4FAB-85E8-BB9ECD719401}">
      <dgm:prSet phldrT="[Text]"/>
      <dgm:spPr>
        <a:solidFill>
          <a:schemeClr val="accent4">
            <a:lumMod val="75000"/>
          </a:schemeClr>
        </a:solidFill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en-GB" noProof="0" dirty="0"/>
            <a:t>Improvement</a:t>
          </a:r>
        </a:p>
      </dgm:t>
    </dgm:pt>
    <dgm:pt modelId="{64CFBB58-21EC-45DB-96EE-8171E72AAA80}" type="parTrans" cxnId="{064FAC1D-B8C5-4642-A7C0-D9DC62863A3C}">
      <dgm:prSet/>
      <dgm:spPr/>
      <dgm:t>
        <a:bodyPr/>
        <a:lstStyle/>
        <a:p>
          <a:endParaRPr lang="sk-SK"/>
        </a:p>
      </dgm:t>
    </dgm:pt>
    <dgm:pt modelId="{B78EEBED-AC0D-4345-BC38-E72BF5540524}" type="sibTrans" cxnId="{064FAC1D-B8C5-4642-A7C0-D9DC62863A3C}">
      <dgm:prSet/>
      <dgm:spPr/>
      <dgm:t>
        <a:bodyPr/>
        <a:lstStyle/>
        <a:p>
          <a:endParaRPr lang="sk-SK"/>
        </a:p>
      </dgm:t>
    </dgm:pt>
    <dgm:pt modelId="{E7D87FA7-D5D5-4545-A473-34BBA1F0AD8D}">
      <dgm:prSet phldrT="[Text]" custT="1"/>
      <dgm:spPr/>
      <dgm:t>
        <a:bodyPr/>
        <a:lstStyle/>
        <a:p>
          <a:r>
            <a:rPr lang="en-GB" sz="1600" b="1" noProof="0" dirty="0"/>
            <a:t>The share of towns which publish The Code of Conduct of elected representatives has grown from 22 to 28 % since 2014.</a:t>
          </a:r>
          <a:endParaRPr lang="en-GB" sz="1600" noProof="0" dirty="0"/>
        </a:p>
      </dgm:t>
    </dgm:pt>
    <dgm:pt modelId="{B2E33543-F9DE-425A-B0C3-4BC1D2795E3D}" type="parTrans" cxnId="{6B73FB6C-DFB3-4292-9010-40F2B62E1293}">
      <dgm:prSet/>
      <dgm:spPr/>
      <dgm:t>
        <a:bodyPr/>
        <a:lstStyle/>
        <a:p>
          <a:endParaRPr lang="sk-SK"/>
        </a:p>
      </dgm:t>
    </dgm:pt>
    <dgm:pt modelId="{68D6DEA3-D6F1-43D4-84D7-5869F478A6B1}" type="sibTrans" cxnId="{6B73FB6C-DFB3-4292-9010-40F2B62E1293}">
      <dgm:prSet/>
      <dgm:spPr/>
      <dgm:t>
        <a:bodyPr/>
        <a:lstStyle/>
        <a:p>
          <a:endParaRPr lang="sk-SK"/>
        </a:p>
      </dgm:t>
    </dgm:pt>
    <dgm:pt modelId="{3D875EC1-EF94-4566-9029-C97097E863BC}">
      <dgm:prSet phldrT="[Text]" custT="1"/>
      <dgm:spPr/>
      <dgm:t>
        <a:bodyPr/>
        <a:lstStyle/>
        <a:p>
          <a:r>
            <a:rPr lang="en-GB" sz="1600" b="1" noProof="0" dirty="0"/>
            <a:t>62 </a:t>
          </a:r>
          <a:r>
            <a:rPr lang="sk-SK" sz="1600" b="1" noProof="0" dirty="0"/>
            <a:t>in</a:t>
          </a:r>
          <a:r>
            <a:rPr lang="en-GB" sz="1600" b="1" noProof="0" dirty="0"/>
            <a:t> 100 towns allow the citizens to announce a problem to the municipality online and follow the </a:t>
          </a:r>
          <a:r>
            <a:rPr lang="sk-SK" sz="1600" b="1" noProof="0" dirty="0"/>
            <a:t>re</a:t>
          </a:r>
          <a:r>
            <a:rPr lang="en-GB" sz="1600" b="1" noProof="0" dirty="0"/>
            <a:t>solution (34 in 2014).</a:t>
          </a:r>
          <a:endParaRPr lang="en-GB" sz="1600" noProof="0" dirty="0"/>
        </a:p>
      </dgm:t>
    </dgm:pt>
    <dgm:pt modelId="{D22B2823-652A-4C9E-9562-F4B0CC3F7238}" type="parTrans" cxnId="{F2564147-CAB7-43C7-918A-111696DC4D81}">
      <dgm:prSet/>
      <dgm:spPr/>
      <dgm:t>
        <a:bodyPr/>
        <a:lstStyle/>
        <a:p>
          <a:endParaRPr lang="sk-SK"/>
        </a:p>
      </dgm:t>
    </dgm:pt>
    <dgm:pt modelId="{53E01FAC-E8FC-4B73-BEBF-759387A19F89}" type="sibTrans" cxnId="{F2564147-CAB7-43C7-918A-111696DC4D81}">
      <dgm:prSet/>
      <dgm:spPr/>
      <dgm:t>
        <a:bodyPr/>
        <a:lstStyle/>
        <a:p>
          <a:endParaRPr lang="sk-SK"/>
        </a:p>
      </dgm:t>
    </dgm:pt>
    <dgm:pt modelId="{04B6C69C-C5E1-4FDE-B7C9-2C41F7860F63}">
      <dgm:prSet phldrT="[Text]" custT="1"/>
      <dgm:spPr/>
      <dgm:t>
        <a:bodyPr/>
        <a:lstStyle/>
        <a:p>
          <a:r>
            <a:rPr lang="en-GB" sz="1600" b="1" noProof="0" dirty="0"/>
            <a:t>The number of towns, which publish video or audio records from the local parliament session</a:t>
          </a:r>
          <a:r>
            <a:rPr lang="sk-SK" sz="1600" b="1" noProof="0" dirty="0"/>
            <a:t>s</a:t>
          </a:r>
          <a:r>
            <a:rPr lang="en-GB" sz="1600" b="1" noProof="0" dirty="0"/>
            <a:t> h</a:t>
          </a:r>
          <a:r>
            <a:rPr lang="sk-SK" sz="1600" b="1" noProof="0" dirty="0"/>
            <a:t>as</a:t>
          </a:r>
          <a:r>
            <a:rPr lang="en-GB" sz="1600" b="1" noProof="0" dirty="0"/>
            <a:t> increased from 41 to 59 since 2014.  </a:t>
          </a:r>
          <a:endParaRPr lang="en-GB" sz="1600" noProof="0" dirty="0"/>
        </a:p>
      </dgm:t>
    </dgm:pt>
    <dgm:pt modelId="{6107208F-E475-421A-B1D9-7E49E958687F}" type="parTrans" cxnId="{A88E6C40-419D-4C48-959A-78EB6BC4E323}">
      <dgm:prSet/>
      <dgm:spPr/>
      <dgm:t>
        <a:bodyPr/>
        <a:lstStyle/>
        <a:p>
          <a:endParaRPr lang="sk-SK"/>
        </a:p>
      </dgm:t>
    </dgm:pt>
    <dgm:pt modelId="{67E28E4C-C5CE-4479-AD6C-1FED754C1AB2}" type="sibTrans" cxnId="{A88E6C40-419D-4C48-959A-78EB6BC4E323}">
      <dgm:prSet/>
      <dgm:spPr/>
      <dgm:t>
        <a:bodyPr/>
        <a:lstStyle/>
        <a:p>
          <a:endParaRPr lang="sk-SK"/>
        </a:p>
      </dgm:t>
    </dgm:pt>
    <dgm:pt modelId="{CFDCB7CA-6BCE-4F7B-A2A6-D69433519B88}">
      <dgm:prSet phldrT="[Text]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GB" noProof="0" dirty="0"/>
            <a:t>New findings</a:t>
          </a:r>
        </a:p>
      </dgm:t>
    </dgm:pt>
    <dgm:pt modelId="{27414B21-18E4-4454-95C6-673310A0D053}" type="parTrans" cxnId="{223900E9-6A83-49E4-AEC4-27906A0E1D62}">
      <dgm:prSet/>
      <dgm:spPr/>
      <dgm:t>
        <a:bodyPr/>
        <a:lstStyle/>
        <a:p>
          <a:endParaRPr lang="sk-SK"/>
        </a:p>
      </dgm:t>
    </dgm:pt>
    <dgm:pt modelId="{458AD6EE-689A-4C65-A7AA-290AFE904893}" type="sibTrans" cxnId="{223900E9-6A83-49E4-AEC4-27906A0E1D62}">
      <dgm:prSet/>
      <dgm:spPr/>
      <dgm:t>
        <a:bodyPr/>
        <a:lstStyle/>
        <a:p>
          <a:endParaRPr lang="sk-SK"/>
        </a:p>
      </dgm:t>
    </dgm:pt>
    <dgm:pt modelId="{7AC4DB19-30FF-4E3D-A904-43373FFD42E3}">
      <dgm:prSet phldrT="[Text]" custT="1"/>
      <dgm:spPr/>
      <dgm:t>
        <a:bodyPr/>
        <a:lstStyle/>
        <a:p>
          <a:r>
            <a:rPr lang="en-GB" sz="1600" b="1" noProof="0" dirty="0"/>
            <a:t>The participative budgeting </a:t>
          </a:r>
          <a:r>
            <a:rPr lang="sk-SK" sz="1600" b="1" noProof="0" dirty="0"/>
            <a:t>is </a:t>
          </a:r>
          <a:r>
            <a:rPr lang="en-GB" sz="1600" b="1" noProof="0" dirty="0"/>
            <a:t>used only by 1 in 10 municipalities.</a:t>
          </a:r>
          <a:endParaRPr lang="en-GB" sz="1600" noProof="0" dirty="0"/>
        </a:p>
      </dgm:t>
    </dgm:pt>
    <dgm:pt modelId="{1BD03400-68DC-4D9D-8FF1-287A73AEB9C3}" type="parTrans" cxnId="{E57EFBD1-22E9-4686-8C77-6C402F22D4E2}">
      <dgm:prSet/>
      <dgm:spPr/>
      <dgm:t>
        <a:bodyPr/>
        <a:lstStyle/>
        <a:p>
          <a:endParaRPr lang="sk-SK"/>
        </a:p>
      </dgm:t>
    </dgm:pt>
    <dgm:pt modelId="{38E199DA-88F3-4E32-A4EF-9C05CB3C3635}" type="sibTrans" cxnId="{E57EFBD1-22E9-4686-8C77-6C402F22D4E2}">
      <dgm:prSet/>
      <dgm:spPr/>
      <dgm:t>
        <a:bodyPr/>
        <a:lstStyle/>
        <a:p>
          <a:endParaRPr lang="sk-SK"/>
        </a:p>
      </dgm:t>
    </dgm:pt>
    <dgm:pt modelId="{6061F3A7-F0D2-4B9D-80A5-1D6F3545DC0F}">
      <dgm:prSet custT="1"/>
      <dgm:spPr/>
      <dgm:t>
        <a:bodyPr/>
        <a:lstStyle/>
        <a:p>
          <a:r>
            <a:rPr lang="en-GB" sz="1600" b="1" noProof="0" dirty="0"/>
            <a:t>Only 1 </a:t>
          </a:r>
          <a:r>
            <a:rPr lang="sk-SK" sz="1600" b="1" noProof="0" dirty="0"/>
            <a:t>in</a:t>
          </a:r>
          <a:r>
            <a:rPr lang="en-GB" sz="1600" b="1" noProof="0" dirty="0"/>
            <a:t> 10 towns publish</a:t>
          </a:r>
          <a:r>
            <a:rPr lang="sk-SK" sz="1600" b="1" noProof="0" dirty="0"/>
            <a:t>es</a:t>
          </a:r>
          <a:r>
            <a:rPr lang="en-GB" sz="1600" b="1" noProof="0" dirty="0"/>
            <a:t> the program of the Mayor online.</a:t>
          </a:r>
          <a:endParaRPr lang="en-GB" sz="1600" noProof="0" dirty="0"/>
        </a:p>
      </dgm:t>
    </dgm:pt>
    <dgm:pt modelId="{4FDA75FC-C942-429B-8BCA-4651F15DEDEB}" type="parTrans" cxnId="{049E2F94-3B7E-43E9-93E9-647D14F3329B}">
      <dgm:prSet/>
      <dgm:spPr/>
      <dgm:t>
        <a:bodyPr/>
        <a:lstStyle/>
        <a:p>
          <a:endParaRPr lang="sk-SK"/>
        </a:p>
      </dgm:t>
    </dgm:pt>
    <dgm:pt modelId="{122D561F-0497-4A96-BBE6-A2D219AE1C38}" type="sibTrans" cxnId="{049E2F94-3B7E-43E9-93E9-647D14F3329B}">
      <dgm:prSet/>
      <dgm:spPr/>
      <dgm:t>
        <a:bodyPr/>
        <a:lstStyle/>
        <a:p>
          <a:endParaRPr lang="sk-SK"/>
        </a:p>
      </dgm:t>
    </dgm:pt>
    <dgm:pt modelId="{B10473F7-F191-4239-91DD-5C0E33DE96DF}">
      <dgm:prSet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en-GB" noProof="0" dirty="0"/>
            <a:t>Stagnancy or degradation</a:t>
          </a:r>
        </a:p>
      </dgm:t>
    </dgm:pt>
    <dgm:pt modelId="{787B4D94-AC52-4DB8-AF04-8E350C145169}" type="parTrans" cxnId="{03D77910-DAFE-450A-A2D0-8B7206A74F96}">
      <dgm:prSet/>
      <dgm:spPr/>
      <dgm:t>
        <a:bodyPr/>
        <a:lstStyle/>
        <a:p>
          <a:endParaRPr lang="sk-SK"/>
        </a:p>
      </dgm:t>
    </dgm:pt>
    <dgm:pt modelId="{2A0901D9-1696-4D1D-A916-A920FF2A5FFD}" type="sibTrans" cxnId="{03D77910-DAFE-450A-A2D0-8B7206A74F96}">
      <dgm:prSet/>
      <dgm:spPr/>
      <dgm:t>
        <a:bodyPr/>
        <a:lstStyle/>
        <a:p>
          <a:endParaRPr lang="sk-SK"/>
        </a:p>
      </dgm:t>
    </dgm:pt>
    <dgm:pt modelId="{F764C50E-0B31-4A71-AF45-DA6F5D408E89}">
      <dgm:prSet phldrT="[Text]" custT="1"/>
      <dgm:spPr/>
      <dgm:t>
        <a:bodyPr/>
        <a:lstStyle/>
        <a:p>
          <a:r>
            <a:rPr lang="en-GB" sz="1600" b="1" noProof="0" dirty="0"/>
            <a:t>Only one third of municipalities hires the employees via selection procedure automatically (in comparison with 32 in 2014).</a:t>
          </a:r>
          <a:endParaRPr lang="en-GB" sz="1600" noProof="0" dirty="0"/>
        </a:p>
      </dgm:t>
    </dgm:pt>
    <dgm:pt modelId="{9755FB0A-0E26-404A-9E74-5A5A64986E78}" type="parTrans" cxnId="{9E662CA3-2311-4003-905B-6EC33E490589}">
      <dgm:prSet/>
      <dgm:spPr/>
      <dgm:t>
        <a:bodyPr/>
        <a:lstStyle/>
        <a:p>
          <a:endParaRPr lang="sk-SK"/>
        </a:p>
      </dgm:t>
    </dgm:pt>
    <dgm:pt modelId="{9F826BEF-BA6F-4589-9022-2364E9075217}" type="sibTrans" cxnId="{9E662CA3-2311-4003-905B-6EC33E490589}">
      <dgm:prSet/>
      <dgm:spPr/>
      <dgm:t>
        <a:bodyPr/>
        <a:lstStyle/>
        <a:p>
          <a:endParaRPr lang="sk-SK"/>
        </a:p>
      </dgm:t>
    </dgm:pt>
    <dgm:pt modelId="{39933710-3B94-4D01-B00D-6B428B04C1D8}">
      <dgm:prSet custT="1"/>
      <dgm:spPr/>
      <dgm:t>
        <a:bodyPr/>
        <a:lstStyle/>
        <a:p>
          <a:r>
            <a:rPr lang="en-GB" sz="1600" b="1" noProof="0" dirty="0"/>
            <a:t>9 </a:t>
          </a:r>
          <a:r>
            <a:rPr lang="sk-SK" sz="1600" b="1" noProof="0" dirty="0"/>
            <a:t>in</a:t>
          </a:r>
          <a:r>
            <a:rPr lang="en-GB" sz="1600" b="1" noProof="0" dirty="0"/>
            <a:t> 10 municipalities haven´t used the e-auction for last two years (in comparison with 8 from 10 in 2014</a:t>
          </a:r>
          <a:r>
            <a:rPr lang="sk-SK" sz="1600" b="1" dirty="0"/>
            <a:t>). </a:t>
          </a:r>
          <a:endParaRPr lang="sk-SK" sz="1600" dirty="0"/>
        </a:p>
      </dgm:t>
    </dgm:pt>
    <dgm:pt modelId="{50F913FE-4919-460D-8CEC-704BE96E66C0}" type="parTrans" cxnId="{B260378C-0CC0-4C56-80DC-2DE5D695D25B}">
      <dgm:prSet/>
      <dgm:spPr/>
      <dgm:t>
        <a:bodyPr/>
        <a:lstStyle/>
        <a:p>
          <a:endParaRPr lang="sk-SK"/>
        </a:p>
      </dgm:t>
    </dgm:pt>
    <dgm:pt modelId="{6DD87B17-B5CB-4451-A4A8-458AC1FB5BFE}" type="sibTrans" cxnId="{B260378C-0CC0-4C56-80DC-2DE5D695D25B}">
      <dgm:prSet/>
      <dgm:spPr/>
      <dgm:t>
        <a:bodyPr/>
        <a:lstStyle/>
        <a:p>
          <a:endParaRPr lang="sk-SK"/>
        </a:p>
      </dgm:t>
    </dgm:pt>
    <dgm:pt modelId="{C86B7B99-81E0-4FAB-B4FF-B3459BE479FE}">
      <dgm:prSet custT="1"/>
      <dgm:spPr/>
      <dgm:t>
        <a:bodyPr/>
        <a:lstStyle/>
        <a:p>
          <a:r>
            <a:rPr lang="en-GB" sz="1600" b="1" noProof="0" dirty="0"/>
            <a:t>Only 6 </a:t>
          </a:r>
          <a:r>
            <a:rPr lang="sk-SK" sz="1600" b="1" noProof="0" dirty="0"/>
            <a:t>in </a:t>
          </a:r>
          <a:r>
            <a:rPr lang="en-GB" sz="1600" b="1" noProof="0" dirty="0"/>
            <a:t>100 Mayors publish their declarations of assets online (in comparison with 5 in 2014).</a:t>
          </a:r>
          <a:endParaRPr lang="en-GB" sz="1600" noProof="0" dirty="0"/>
        </a:p>
      </dgm:t>
    </dgm:pt>
    <dgm:pt modelId="{938D7B3B-E9F7-4331-A883-D3C22465DFAF}" type="parTrans" cxnId="{92BE23A0-955C-4B18-9BD4-F9ABC542499C}">
      <dgm:prSet/>
      <dgm:spPr/>
      <dgm:t>
        <a:bodyPr/>
        <a:lstStyle/>
        <a:p>
          <a:endParaRPr lang="sk-SK"/>
        </a:p>
      </dgm:t>
    </dgm:pt>
    <dgm:pt modelId="{AEDD3C0C-E2E4-4B14-8766-733A04B4861B}" type="sibTrans" cxnId="{92BE23A0-955C-4B18-9BD4-F9ABC542499C}">
      <dgm:prSet/>
      <dgm:spPr/>
      <dgm:t>
        <a:bodyPr/>
        <a:lstStyle/>
        <a:p>
          <a:endParaRPr lang="sk-SK"/>
        </a:p>
      </dgm:t>
    </dgm:pt>
    <dgm:pt modelId="{B6D50750-6872-463A-BF25-FE0EEEF36CE2}">
      <dgm:prSet phldrT="[Text]" custT="1"/>
      <dgm:spPr/>
      <dgm:t>
        <a:bodyPr/>
        <a:lstStyle/>
        <a:p>
          <a:r>
            <a:rPr lang="en-GB" sz="1600" b="1" noProof="0" dirty="0"/>
            <a:t>90 %</a:t>
          </a:r>
          <a:r>
            <a:rPr lang="sk-SK" sz="1600" b="1" noProof="0" dirty="0"/>
            <a:t> of</a:t>
          </a:r>
          <a:r>
            <a:rPr lang="en-GB" sz="1600" b="1" noProof="0" dirty="0"/>
            <a:t> towns don´t publish the rules for selection of the children to the municipal kindergarten or nursery</a:t>
          </a:r>
          <a:r>
            <a:rPr lang="en-GB" sz="1700" b="1" noProof="0" dirty="0"/>
            <a:t>. </a:t>
          </a:r>
          <a:endParaRPr lang="en-GB" sz="1700" noProof="0" dirty="0"/>
        </a:p>
      </dgm:t>
    </dgm:pt>
    <dgm:pt modelId="{A8192754-8E1B-4C14-857C-0596FCA46587}" type="parTrans" cxnId="{E244DAF8-6F74-4DAE-A491-29812B059159}">
      <dgm:prSet/>
      <dgm:spPr/>
      <dgm:t>
        <a:bodyPr/>
        <a:lstStyle/>
        <a:p>
          <a:endParaRPr lang="sk-SK"/>
        </a:p>
      </dgm:t>
    </dgm:pt>
    <dgm:pt modelId="{18A1D4B9-339E-4236-9D1A-DFFA0286103B}" type="sibTrans" cxnId="{E244DAF8-6F74-4DAE-A491-29812B059159}">
      <dgm:prSet/>
      <dgm:spPr/>
      <dgm:t>
        <a:bodyPr/>
        <a:lstStyle/>
        <a:p>
          <a:endParaRPr lang="sk-SK"/>
        </a:p>
      </dgm:t>
    </dgm:pt>
    <dgm:pt modelId="{C19EB01A-F1F0-4C41-B829-B064E41F85B6}" type="pres">
      <dgm:prSet presAssocID="{D25EA924-327E-47CE-8824-9DDCA45B8BBB}" presName="Name0" presStyleCnt="0">
        <dgm:presLayoutVars>
          <dgm:dir/>
          <dgm:animLvl val="lvl"/>
          <dgm:resizeHandles val="exact"/>
        </dgm:presLayoutVars>
      </dgm:prSet>
      <dgm:spPr/>
    </dgm:pt>
    <dgm:pt modelId="{5FFC99C3-CBD1-4D15-806C-19A3667C6475}" type="pres">
      <dgm:prSet presAssocID="{CECDE830-4CFB-4FAB-85E8-BB9ECD719401}" presName="vertFlow" presStyleCnt="0"/>
      <dgm:spPr/>
    </dgm:pt>
    <dgm:pt modelId="{6DA754F0-68A2-41DC-B744-E3187EF020BF}" type="pres">
      <dgm:prSet presAssocID="{CECDE830-4CFB-4FAB-85E8-BB9ECD719401}" presName="header" presStyleLbl="node1" presStyleIdx="0" presStyleCnt="3"/>
      <dgm:spPr/>
    </dgm:pt>
    <dgm:pt modelId="{C322B2F2-3699-4ADE-B5B3-D0D229CCA7D5}" type="pres">
      <dgm:prSet presAssocID="{6107208F-E475-421A-B1D9-7E49E958687F}" presName="parTrans" presStyleLbl="sibTrans2D1" presStyleIdx="0" presStyleCnt="9"/>
      <dgm:spPr/>
    </dgm:pt>
    <dgm:pt modelId="{F8AB9A9C-F190-4AFC-8EA6-FF511F0E74A2}" type="pres">
      <dgm:prSet presAssocID="{04B6C69C-C5E1-4FDE-B7C9-2C41F7860F63}" presName="child" presStyleLbl="alignAccFollowNode1" presStyleIdx="0" presStyleCnt="9" custScaleY="172323">
        <dgm:presLayoutVars>
          <dgm:chMax val="0"/>
          <dgm:bulletEnabled val="1"/>
        </dgm:presLayoutVars>
      </dgm:prSet>
      <dgm:spPr/>
    </dgm:pt>
    <dgm:pt modelId="{4708B96B-6DDC-4A12-A581-094A1B5DB49E}" type="pres">
      <dgm:prSet presAssocID="{67E28E4C-C5CE-4479-AD6C-1FED754C1AB2}" presName="sibTrans" presStyleLbl="sibTrans2D1" presStyleIdx="1" presStyleCnt="9"/>
      <dgm:spPr/>
    </dgm:pt>
    <dgm:pt modelId="{9842C20D-DD33-49C0-9A01-1BFBEC769152}" type="pres">
      <dgm:prSet presAssocID="{3D875EC1-EF94-4566-9029-C97097E863BC}" presName="child" presStyleLbl="alignAccFollowNode1" presStyleIdx="1" presStyleCnt="9" custScaleY="170838">
        <dgm:presLayoutVars>
          <dgm:chMax val="0"/>
          <dgm:bulletEnabled val="1"/>
        </dgm:presLayoutVars>
      </dgm:prSet>
      <dgm:spPr/>
    </dgm:pt>
    <dgm:pt modelId="{196CD927-5A3B-4BC5-B0FD-8A3AB5BCE775}" type="pres">
      <dgm:prSet presAssocID="{53E01FAC-E8FC-4B73-BEBF-759387A19F89}" presName="sibTrans" presStyleLbl="sibTrans2D1" presStyleIdx="2" presStyleCnt="9"/>
      <dgm:spPr/>
    </dgm:pt>
    <dgm:pt modelId="{02CE4FD3-ACA6-4770-A302-D21BD26CE202}" type="pres">
      <dgm:prSet presAssocID="{E7D87FA7-D5D5-4545-A473-34BBA1F0AD8D}" presName="child" presStyleLbl="alignAccFollowNode1" presStyleIdx="2" presStyleCnt="9" custScaleY="164049">
        <dgm:presLayoutVars>
          <dgm:chMax val="0"/>
          <dgm:bulletEnabled val="1"/>
        </dgm:presLayoutVars>
      </dgm:prSet>
      <dgm:spPr/>
    </dgm:pt>
    <dgm:pt modelId="{967CF25F-5D53-46EC-BA8E-9D791F52A15C}" type="pres">
      <dgm:prSet presAssocID="{CECDE830-4CFB-4FAB-85E8-BB9ECD719401}" presName="hSp" presStyleCnt="0"/>
      <dgm:spPr/>
    </dgm:pt>
    <dgm:pt modelId="{44E19F78-F292-4D25-92E2-5A9F28E71533}" type="pres">
      <dgm:prSet presAssocID="{B10473F7-F191-4239-91DD-5C0E33DE96DF}" presName="vertFlow" presStyleCnt="0"/>
      <dgm:spPr/>
    </dgm:pt>
    <dgm:pt modelId="{EC4054B5-F7BA-48B3-94AB-9814855998A0}" type="pres">
      <dgm:prSet presAssocID="{B10473F7-F191-4239-91DD-5C0E33DE96DF}" presName="header" presStyleLbl="node1" presStyleIdx="1" presStyleCnt="3"/>
      <dgm:spPr/>
    </dgm:pt>
    <dgm:pt modelId="{B6AFB968-4597-4DA5-829F-7EE50EACAC3F}" type="pres">
      <dgm:prSet presAssocID="{9755FB0A-0E26-404A-9E74-5A5A64986E78}" presName="parTrans" presStyleLbl="sibTrans2D1" presStyleIdx="3" presStyleCnt="9"/>
      <dgm:spPr/>
    </dgm:pt>
    <dgm:pt modelId="{D58B7C5B-1636-4230-90BE-8B34D57B9E2C}" type="pres">
      <dgm:prSet presAssocID="{F764C50E-0B31-4A71-AF45-DA6F5D408E89}" presName="child" presStyleLbl="alignAccFollowNode1" presStyleIdx="3" presStyleCnt="9" custScaleY="161327">
        <dgm:presLayoutVars>
          <dgm:chMax val="0"/>
          <dgm:bulletEnabled val="1"/>
        </dgm:presLayoutVars>
      </dgm:prSet>
      <dgm:spPr/>
    </dgm:pt>
    <dgm:pt modelId="{D519B072-B130-49AC-86DA-3FA1CEC3DC60}" type="pres">
      <dgm:prSet presAssocID="{9F826BEF-BA6F-4589-9022-2364E9075217}" presName="sibTrans" presStyleLbl="sibTrans2D1" presStyleIdx="4" presStyleCnt="9"/>
      <dgm:spPr/>
    </dgm:pt>
    <dgm:pt modelId="{D71AEE9B-0134-4FC2-9F76-1EDCEEDADC09}" type="pres">
      <dgm:prSet presAssocID="{39933710-3B94-4D01-B00D-6B428B04C1D8}" presName="child" presStyleLbl="alignAccFollowNode1" presStyleIdx="4" presStyleCnt="9" custScaleY="161327">
        <dgm:presLayoutVars>
          <dgm:chMax val="0"/>
          <dgm:bulletEnabled val="1"/>
        </dgm:presLayoutVars>
      </dgm:prSet>
      <dgm:spPr/>
    </dgm:pt>
    <dgm:pt modelId="{B315492F-FC20-4AFC-82F7-661B164A4625}" type="pres">
      <dgm:prSet presAssocID="{6DD87B17-B5CB-4451-A4A8-458AC1FB5BFE}" presName="sibTrans" presStyleLbl="sibTrans2D1" presStyleIdx="5" presStyleCnt="9"/>
      <dgm:spPr/>
    </dgm:pt>
    <dgm:pt modelId="{840F3C97-FD72-451B-BB84-24F79D2846C0}" type="pres">
      <dgm:prSet presAssocID="{C86B7B99-81E0-4FAB-B4FF-B3459BE479FE}" presName="child" presStyleLbl="alignAccFollowNode1" presStyleIdx="5" presStyleCnt="9" custScaleY="161327">
        <dgm:presLayoutVars>
          <dgm:chMax val="0"/>
          <dgm:bulletEnabled val="1"/>
        </dgm:presLayoutVars>
      </dgm:prSet>
      <dgm:spPr/>
    </dgm:pt>
    <dgm:pt modelId="{14B44149-DA8F-44AF-AF65-2B890A3E6041}" type="pres">
      <dgm:prSet presAssocID="{B10473F7-F191-4239-91DD-5C0E33DE96DF}" presName="hSp" presStyleCnt="0"/>
      <dgm:spPr/>
    </dgm:pt>
    <dgm:pt modelId="{FAC8E645-4908-4072-945F-4538A18C5361}" type="pres">
      <dgm:prSet presAssocID="{CFDCB7CA-6BCE-4F7B-A2A6-D69433519B88}" presName="vertFlow" presStyleCnt="0"/>
      <dgm:spPr/>
    </dgm:pt>
    <dgm:pt modelId="{71149F05-1D8F-4695-B3A9-988260032815}" type="pres">
      <dgm:prSet presAssocID="{CFDCB7CA-6BCE-4F7B-A2A6-D69433519B88}" presName="header" presStyleLbl="node1" presStyleIdx="2" presStyleCnt="3"/>
      <dgm:spPr/>
    </dgm:pt>
    <dgm:pt modelId="{572CACB2-9864-4CAD-86B4-4B10277BF67A}" type="pres">
      <dgm:prSet presAssocID="{1BD03400-68DC-4D9D-8FF1-287A73AEB9C3}" presName="parTrans" presStyleLbl="sibTrans2D1" presStyleIdx="6" presStyleCnt="9"/>
      <dgm:spPr/>
    </dgm:pt>
    <dgm:pt modelId="{F36B5507-0E4F-4CCA-A92A-64D90C61D70F}" type="pres">
      <dgm:prSet presAssocID="{7AC4DB19-30FF-4E3D-A904-43373FFD42E3}" presName="child" presStyleLbl="alignAccFollowNode1" presStyleIdx="6" presStyleCnt="9" custScaleY="161327">
        <dgm:presLayoutVars>
          <dgm:chMax val="0"/>
          <dgm:bulletEnabled val="1"/>
        </dgm:presLayoutVars>
      </dgm:prSet>
      <dgm:spPr/>
    </dgm:pt>
    <dgm:pt modelId="{1ADB8398-ED01-4380-A5ED-721095B97ED2}" type="pres">
      <dgm:prSet presAssocID="{38E199DA-88F3-4E32-A4EF-9C05CB3C3635}" presName="sibTrans" presStyleLbl="sibTrans2D1" presStyleIdx="7" presStyleCnt="9"/>
      <dgm:spPr/>
    </dgm:pt>
    <dgm:pt modelId="{4C42560C-70D7-4B06-82CA-422EA56D47A6}" type="pres">
      <dgm:prSet presAssocID="{B6D50750-6872-463A-BF25-FE0EEEF36CE2}" presName="child" presStyleLbl="alignAccFollowNode1" presStyleIdx="7" presStyleCnt="9" custScaleY="161327">
        <dgm:presLayoutVars>
          <dgm:chMax val="0"/>
          <dgm:bulletEnabled val="1"/>
        </dgm:presLayoutVars>
      </dgm:prSet>
      <dgm:spPr/>
    </dgm:pt>
    <dgm:pt modelId="{9B043068-D0F3-4CF4-BB3A-3ABEF0834806}" type="pres">
      <dgm:prSet presAssocID="{18A1D4B9-339E-4236-9D1A-DFFA0286103B}" presName="sibTrans" presStyleLbl="sibTrans2D1" presStyleIdx="8" presStyleCnt="9"/>
      <dgm:spPr/>
    </dgm:pt>
    <dgm:pt modelId="{2F23B714-B0FD-43FB-BD9D-E3D4C5C59890}" type="pres">
      <dgm:prSet presAssocID="{6061F3A7-F0D2-4B9D-80A5-1D6F3545DC0F}" presName="child" presStyleLbl="alignAccFollowNode1" presStyleIdx="8" presStyleCnt="9" custScaleY="161327">
        <dgm:presLayoutVars>
          <dgm:chMax val="0"/>
          <dgm:bulletEnabled val="1"/>
        </dgm:presLayoutVars>
      </dgm:prSet>
      <dgm:spPr/>
    </dgm:pt>
  </dgm:ptLst>
  <dgm:cxnLst>
    <dgm:cxn modelId="{912D81FA-8774-47D6-950A-73A303386D0F}" type="presOf" srcId="{CFDCB7CA-6BCE-4F7B-A2A6-D69433519B88}" destId="{71149F05-1D8F-4695-B3A9-988260032815}" srcOrd="0" destOrd="0" presId="urn:microsoft.com/office/officeart/2005/8/layout/lProcess1"/>
    <dgm:cxn modelId="{E244DAF8-6F74-4DAE-A491-29812B059159}" srcId="{CFDCB7CA-6BCE-4F7B-A2A6-D69433519B88}" destId="{B6D50750-6872-463A-BF25-FE0EEEF36CE2}" srcOrd="1" destOrd="0" parTransId="{A8192754-8E1B-4C14-857C-0596FCA46587}" sibTransId="{18A1D4B9-339E-4236-9D1A-DFFA0286103B}"/>
    <dgm:cxn modelId="{03D77910-DAFE-450A-A2D0-8B7206A74F96}" srcId="{D25EA924-327E-47CE-8824-9DDCA45B8BBB}" destId="{B10473F7-F191-4239-91DD-5C0E33DE96DF}" srcOrd="1" destOrd="0" parTransId="{787B4D94-AC52-4DB8-AF04-8E350C145169}" sibTransId="{2A0901D9-1696-4D1D-A916-A920FF2A5FFD}"/>
    <dgm:cxn modelId="{CD18A7F5-F912-4007-85FE-0EF7E0A459C3}" type="presOf" srcId="{CECDE830-4CFB-4FAB-85E8-BB9ECD719401}" destId="{6DA754F0-68A2-41DC-B744-E3187EF020BF}" srcOrd="0" destOrd="0" presId="urn:microsoft.com/office/officeart/2005/8/layout/lProcess1"/>
    <dgm:cxn modelId="{D869BA6E-A223-49A9-B455-FE25A35DE197}" type="presOf" srcId="{53E01FAC-E8FC-4B73-BEBF-759387A19F89}" destId="{196CD927-5A3B-4BC5-B0FD-8A3AB5BCE775}" srcOrd="0" destOrd="0" presId="urn:microsoft.com/office/officeart/2005/8/layout/lProcess1"/>
    <dgm:cxn modelId="{C3BAE93E-63E3-4294-9046-9BE42A17FC58}" type="presOf" srcId="{1BD03400-68DC-4D9D-8FF1-287A73AEB9C3}" destId="{572CACB2-9864-4CAD-86B4-4B10277BF67A}" srcOrd="0" destOrd="0" presId="urn:microsoft.com/office/officeart/2005/8/layout/lProcess1"/>
    <dgm:cxn modelId="{4196C946-3C59-44E9-BCEC-8E2429283889}" type="presOf" srcId="{B6D50750-6872-463A-BF25-FE0EEEF36CE2}" destId="{4C42560C-70D7-4B06-82CA-422EA56D47A6}" srcOrd="0" destOrd="0" presId="urn:microsoft.com/office/officeart/2005/8/layout/lProcess1"/>
    <dgm:cxn modelId="{2633A856-4D43-456F-BAA6-ABEE9EA856E7}" type="presOf" srcId="{39933710-3B94-4D01-B00D-6B428B04C1D8}" destId="{D71AEE9B-0134-4FC2-9F76-1EDCEEDADC09}" srcOrd="0" destOrd="0" presId="urn:microsoft.com/office/officeart/2005/8/layout/lProcess1"/>
    <dgm:cxn modelId="{7D2B11D7-B1F3-44A3-9387-4474510B4058}" type="presOf" srcId="{67E28E4C-C5CE-4479-AD6C-1FED754C1AB2}" destId="{4708B96B-6DDC-4A12-A581-094A1B5DB49E}" srcOrd="0" destOrd="0" presId="urn:microsoft.com/office/officeart/2005/8/layout/lProcess1"/>
    <dgm:cxn modelId="{9E662CA3-2311-4003-905B-6EC33E490589}" srcId="{B10473F7-F191-4239-91DD-5C0E33DE96DF}" destId="{F764C50E-0B31-4A71-AF45-DA6F5D408E89}" srcOrd="0" destOrd="0" parTransId="{9755FB0A-0E26-404A-9E74-5A5A64986E78}" sibTransId="{9F826BEF-BA6F-4589-9022-2364E9075217}"/>
    <dgm:cxn modelId="{0781BBCF-FA61-41B3-A477-3BAD7A331279}" type="presOf" srcId="{7AC4DB19-30FF-4E3D-A904-43373FFD42E3}" destId="{F36B5507-0E4F-4CCA-A92A-64D90C61D70F}" srcOrd="0" destOrd="0" presId="urn:microsoft.com/office/officeart/2005/8/layout/lProcess1"/>
    <dgm:cxn modelId="{C3FAEE60-FB01-4A74-9F87-164013F5788C}" type="presOf" srcId="{9755FB0A-0E26-404A-9E74-5A5A64986E78}" destId="{B6AFB968-4597-4DA5-829F-7EE50EACAC3F}" srcOrd="0" destOrd="0" presId="urn:microsoft.com/office/officeart/2005/8/layout/lProcess1"/>
    <dgm:cxn modelId="{E57EFBD1-22E9-4686-8C77-6C402F22D4E2}" srcId="{CFDCB7CA-6BCE-4F7B-A2A6-D69433519B88}" destId="{7AC4DB19-30FF-4E3D-A904-43373FFD42E3}" srcOrd="0" destOrd="0" parTransId="{1BD03400-68DC-4D9D-8FF1-287A73AEB9C3}" sibTransId="{38E199DA-88F3-4E32-A4EF-9C05CB3C3635}"/>
    <dgm:cxn modelId="{7DF66227-DE53-4811-AFAD-6F05ADF350B9}" type="presOf" srcId="{6DD87B17-B5CB-4451-A4A8-458AC1FB5BFE}" destId="{B315492F-FC20-4AFC-82F7-661B164A4625}" srcOrd="0" destOrd="0" presId="urn:microsoft.com/office/officeart/2005/8/layout/lProcess1"/>
    <dgm:cxn modelId="{223900E9-6A83-49E4-AEC4-27906A0E1D62}" srcId="{D25EA924-327E-47CE-8824-9DDCA45B8BBB}" destId="{CFDCB7CA-6BCE-4F7B-A2A6-D69433519B88}" srcOrd="2" destOrd="0" parTransId="{27414B21-18E4-4454-95C6-673310A0D053}" sibTransId="{458AD6EE-689A-4C65-A7AA-290AFE904893}"/>
    <dgm:cxn modelId="{049E2F94-3B7E-43E9-93E9-647D14F3329B}" srcId="{CFDCB7CA-6BCE-4F7B-A2A6-D69433519B88}" destId="{6061F3A7-F0D2-4B9D-80A5-1D6F3545DC0F}" srcOrd="2" destOrd="0" parTransId="{4FDA75FC-C942-429B-8BCA-4651F15DEDEB}" sibTransId="{122D561F-0497-4A96-BBE6-A2D219AE1C38}"/>
    <dgm:cxn modelId="{5055535C-F613-45D3-902D-E7EFD0CCF289}" type="presOf" srcId="{38E199DA-88F3-4E32-A4EF-9C05CB3C3635}" destId="{1ADB8398-ED01-4380-A5ED-721095B97ED2}" srcOrd="0" destOrd="0" presId="urn:microsoft.com/office/officeart/2005/8/layout/lProcess1"/>
    <dgm:cxn modelId="{A88E6C40-419D-4C48-959A-78EB6BC4E323}" srcId="{CECDE830-4CFB-4FAB-85E8-BB9ECD719401}" destId="{04B6C69C-C5E1-4FDE-B7C9-2C41F7860F63}" srcOrd="0" destOrd="0" parTransId="{6107208F-E475-421A-B1D9-7E49E958687F}" sibTransId="{67E28E4C-C5CE-4479-AD6C-1FED754C1AB2}"/>
    <dgm:cxn modelId="{F3F90409-F5E0-4B91-82FC-B46007562DE5}" type="presOf" srcId="{6061F3A7-F0D2-4B9D-80A5-1D6F3545DC0F}" destId="{2F23B714-B0FD-43FB-BD9D-E3D4C5C59890}" srcOrd="0" destOrd="0" presId="urn:microsoft.com/office/officeart/2005/8/layout/lProcess1"/>
    <dgm:cxn modelId="{86E075C7-9914-4199-90AA-FF8922E51ECB}" type="presOf" srcId="{9F826BEF-BA6F-4589-9022-2364E9075217}" destId="{D519B072-B130-49AC-86DA-3FA1CEC3DC60}" srcOrd="0" destOrd="0" presId="urn:microsoft.com/office/officeart/2005/8/layout/lProcess1"/>
    <dgm:cxn modelId="{95253748-28BC-4B25-AF06-7AE9A378B373}" type="presOf" srcId="{3D875EC1-EF94-4566-9029-C97097E863BC}" destId="{9842C20D-DD33-49C0-9A01-1BFBEC769152}" srcOrd="0" destOrd="0" presId="urn:microsoft.com/office/officeart/2005/8/layout/lProcess1"/>
    <dgm:cxn modelId="{2189F642-7091-43BA-9896-C29C8EBEE2CA}" type="presOf" srcId="{D25EA924-327E-47CE-8824-9DDCA45B8BBB}" destId="{C19EB01A-F1F0-4C41-B829-B064E41F85B6}" srcOrd="0" destOrd="0" presId="urn:microsoft.com/office/officeart/2005/8/layout/lProcess1"/>
    <dgm:cxn modelId="{F2564147-CAB7-43C7-918A-111696DC4D81}" srcId="{CECDE830-4CFB-4FAB-85E8-BB9ECD719401}" destId="{3D875EC1-EF94-4566-9029-C97097E863BC}" srcOrd="1" destOrd="0" parTransId="{D22B2823-652A-4C9E-9562-F4B0CC3F7238}" sibTransId="{53E01FAC-E8FC-4B73-BEBF-759387A19F89}"/>
    <dgm:cxn modelId="{288C7E7F-786D-46CC-88F8-1ECAD4BDD2F2}" type="presOf" srcId="{18A1D4B9-339E-4236-9D1A-DFFA0286103B}" destId="{9B043068-D0F3-4CF4-BB3A-3ABEF0834806}" srcOrd="0" destOrd="0" presId="urn:microsoft.com/office/officeart/2005/8/layout/lProcess1"/>
    <dgm:cxn modelId="{B260378C-0CC0-4C56-80DC-2DE5D695D25B}" srcId="{B10473F7-F191-4239-91DD-5C0E33DE96DF}" destId="{39933710-3B94-4D01-B00D-6B428B04C1D8}" srcOrd="1" destOrd="0" parTransId="{50F913FE-4919-460D-8CEC-704BE96E66C0}" sibTransId="{6DD87B17-B5CB-4451-A4A8-458AC1FB5BFE}"/>
    <dgm:cxn modelId="{92BE23A0-955C-4B18-9BD4-F9ABC542499C}" srcId="{B10473F7-F191-4239-91DD-5C0E33DE96DF}" destId="{C86B7B99-81E0-4FAB-B4FF-B3459BE479FE}" srcOrd="2" destOrd="0" parTransId="{938D7B3B-E9F7-4331-A883-D3C22465DFAF}" sibTransId="{AEDD3C0C-E2E4-4B14-8766-733A04B4861B}"/>
    <dgm:cxn modelId="{500F42C8-C6A9-41A6-89B6-BC6F4F0DAF4F}" type="presOf" srcId="{F764C50E-0B31-4A71-AF45-DA6F5D408E89}" destId="{D58B7C5B-1636-4230-90BE-8B34D57B9E2C}" srcOrd="0" destOrd="0" presId="urn:microsoft.com/office/officeart/2005/8/layout/lProcess1"/>
    <dgm:cxn modelId="{6B73FB6C-DFB3-4292-9010-40F2B62E1293}" srcId="{CECDE830-4CFB-4FAB-85E8-BB9ECD719401}" destId="{E7D87FA7-D5D5-4545-A473-34BBA1F0AD8D}" srcOrd="2" destOrd="0" parTransId="{B2E33543-F9DE-425A-B0C3-4BC1D2795E3D}" sibTransId="{68D6DEA3-D6F1-43D4-84D7-5869F478A6B1}"/>
    <dgm:cxn modelId="{064FAC1D-B8C5-4642-A7C0-D9DC62863A3C}" srcId="{D25EA924-327E-47CE-8824-9DDCA45B8BBB}" destId="{CECDE830-4CFB-4FAB-85E8-BB9ECD719401}" srcOrd="0" destOrd="0" parTransId="{64CFBB58-21EC-45DB-96EE-8171E72AAA80}" sibTransId="{B78EEBED-AC0D-4345-BC38-E72BF5540524}"/>
    <dgm:cxn modelId="{13BDFC7F-0500-434A-A70D-1021A2FB8A2A}" type="presOf" srcId="{6107208F-E475-421A-B1D9-7E49E958687F}" destId="{C322B2F2-3699-4ADE-B5B3-D0D229CCA7D5}" srcOrd="0" destOrd="0" presId="urn:microsoft.com/office/officeart/2005/8/layout/lProcess1"/>
    <dgm:cxn modelId="{D20A8372-CDB9-4642-99A0-6E151D999482}" type="presOf" srcId="{C86B7B99-81E0-4FAB-B4FF-B3459BE479FE}" destId="{840F3C97-FD72-451B-BB84-24F79D2846C0}" srcOrd="0" destOrd="0" presId="urn:microsoft.com/office/officeart/2005/8/layout/lProcess1"/>
    <dgm:cxn modelId="{B4059E8D-66D0-49EA-BA43-F6FEBE6084F9}" type="presOf" srcId="{B10473F7-F191-4239-91DD-5C0E33DE96DF}" destId="{EC4054B5-F7BA-48B3-94AB-9814855998A0}" srcOrd="0" destOrd="0" presId="urn:microsoft.com/office/officeart/2005/8/layout/lProcess1"/>
    <dgm:cxn modelId="{9D0DC6E6-BFE6-47A1-9C04-3020A5568C7B}" type="presOf" srcId="{E7D87FA7-D5D5-4545-A473-34BBA1F0AD8D}" destId="{02CE4FD3-ACA6-4770-A302-D21BD26CE202}" srcOrd="0" destOrd="0" presId="urn:microsoft.com/office/officeart/2005/8/layout/lProcess1"/>
    <dgm:cxn modelId="{4195F0E4-6680-46A6-B251-B6152E1A9E5D}" type="presOf" srcId="{04B6C69C-C5E1-4FDE-B7C9-2C41F7860F63}" destId="{F8AB9A9C-F190-4AFC-8EA6-FF511F0E74A2}" srcOrd="0" destOrd="0" presId="urn:microsoft.com/office/officeart/2005/8/layout/lProcess1"/>
    <dgm:cxn modelId="{7AD439C1-F6E6-4CBB-BAA0-DFE15EA590F8}" type="presParOf" srcId="{C19EB01A-F1F0-4C41-B829-B064E41F85B6}" destId="{5FFC99C3-CBD1-4D15-806C-19A3667C6475}" srcOrd="0" destOrd="0" presId="urn:microsoft.com/office/officeart/2005/8/layout/lProcess1"/>
    <dgm:cxn modelId="{272FDC50-B058-4822-AA3D-453CBA9B540A}" type="presParOf" srcId="{5FFC99C3-CBD1-4D15-806C-19A3667C6475}" destId="{6DA754F0-68A2-41DC-B744-E3187EF020BF}" srcOrd="0" destOrd="0" presId="urn:microsoft.com/office/officeart/2005/8/layout/lProcess1"/>
    <dgm:cxn modelId="{1C5A3AD7-7AA7-4930-AFAE-DF6915594ACA}" type="presParOf" srcId="{5FFC99C3-CBD1-4D15-806C-19A3667C6475}" destId="{C322B2F2-3699-4ADE-B5B3-D0D229CCA7D5}" srcOrd="1" destOrd="0" presId="urn:microsoft.com/office/officeart/2005/8/layout/lProcess1"/>
    <dgm:cxn modelId="{48302154-F12F-4828-87C8-3DE523258430}" type="presParOf" srcId="{5FFC99C3-CBD1-4D15-806C-19A3667C6475}" destId="{F8AB9A9C-F190-4AFC-8EA6-FF511F0E74A2}" srcOrd="2" destOrd="0" presId="urn:microsoft.com/office/officeart/2005/8/layout/lProcess1"/>
    <dgm:cxn modelId="{5AC210D3-D707-4A08-9546-71027659FF96}" type="presParOf" srcId="{5FFC99C3-CBD1-4D15-806C-19A3667C6475}" destId="{4708B96B-6DDC-4A12-A581-094A1B5DB49E}" srcOrd="3" destOrd="0" presId="urn:microsoft.com/office/officeart/2005/8/layout/lProcess1"/>
    <dgm:cxn modelId="{CD16FDFA-D359-4525-8670-1E80B51A00D9}" type="presParOf" srcId="{5FFC99C3-CBD1-4D15-806C-19A3667C6475}" destId="{9842C20D-DD33-49C0-9A01-1BFBEC769152}" srcOrd="4" destOrd="0" presId="urn:microsoft.com/office/officeart/2005/8/layout/lProcess1"/>
    <dgm:cxn modelId="{8479D2D8-E845-4962-AD75-0E628C87D034}" type="presParOf" srcId="{5FFC99C3-CBD1-4D15-806C-19A3667C6475}" destId="{196CD927-5A3B-4BC5-B0FD-8A3AB5BCE775}" srcOrd="5" destOrd="0" presId="urn:microsoft.com/office/officeart/2005/8/layout/lProcess1"/>
    <dgm:cxn modelId="{17BAAD1A-6632-44BD-81D6-90D7DB09EACF}" type="presParOf" srcId="{5FFC99C3-CBD1-4D15-806C-19A3667C6475}" destId="{02CE4FD3-ACA6-4770-A302-D21BD26CE202}" srcOrd="6" destOrd="0" presId="urn:microsoft.com/office/officeart/2005/8/layout/lProcess1"/>
    <dgm:cxn modelId="{AEE25054-0A5D-4C85-ACE8-403F68F96F2A}" type="presParOf" srcId="{C19EB01A-F1F0-4C41-B829-B064E41F85B6}" destId="{967CF25F-5D53-46EC-BA8E-9D791F52A15C}" srcOrd="1" destOrd="0" presId="urn:microsoft.com/office/officeart/2005/8/layout/lProcess1"/>
    <dgm:cxn modelId="{6729FB37-728D-45B2-BD5B-9604252A2CB0}" type="presParOf" srcId="{C19EB01A-F1F0-4C41-B829-B064E41F85B6}" destId="{44E19F78-F292-4D25-92E2-5A9F28E71533}" srcOrd="2" destOrd="0" presId="urn:microsoft.com/office/officeart/2005/8/layout/lProcess1"/>
    <dgm:cxn modelId="{9F8C84DC-4D9C-4F40-A20F-2A7591D79006}" type="presParOf" srcId="{44E19F78-F292-4D25-92E2-5A9F28E71533}" destId="{EC4054B5-F7BA-48B3-94AB-9814855998A0}" srcOrd="0" destOrd="0" presId="urn:microsoft.com/office/officeart/2005/8/layout/lProcess1"/>
    <dgm:cxn modelId="{F016E251-EB9C-4CCE-9292-F33227A23656}" type="presParOf" srcId="{44E19F78-F292-4D25-92E2-5A9F28E71533}" destId="{B6AFB968-4597-4DA5-829F-7EE50EACAC3F}" srcOrd="1" destOrd="0" presId="urn:microsoft.com/office/officeart/2005/8/layout/lProcess1"/>
    <dgm:cxn modelId="{71DFDBC4-4CE1-49E5-A99B-501610AAED0A}" type="presParOf" srcId="{44E19F78-F292-4D25-92E2-5A9F28E71533}" destId="{D58B7C5B-1636-4230-90BE-8B34D57B9E2C}" srcOrd="2" destOrd="0" presId="urn:microsoft.com/office/officeart/2005/8/layout/lProcess1"/>
    <dgm:cxn modelId="{F2A1D050-F53F-49CC-A471-D4A86497379F}" type="presParOf" srcId="{44E19F78-F292-4D25-92E2-5A9F28E71533}" destId="{D519B072-B130-49AC-86DA-3FA1CEC3DC60}" srcOrd="3" destOrd="0" presId="urn:microsoft.com/office/officeart/2005/8/layout/lProcess1"/>
    <dgm:cxn modelId="{48082FCD-99CD-4F8B-BAFD-FBDF74462E18}" type="presParOf" srcId="{44E19F78-F292-4D25-92E2-5A9F28E71533}" destId="{D71AEE9B-0134-4FC2-9F76-1EDCEEDADC09}" srcOrd="4" destOrd="0" presId="urn:microsoft.com/office/officeart/2005/8/layout/lProcess1"/>
    <dgm:cxn modelId="{FC87DE9E-9580-4B59-AB0E-AA3C61727817}" type="presParOf" srcId="{44E19F78-F292-4D25-92E2-5A9F28E71533}" destId="{B315492F-FC20-4AFC-82F7-661B164A4625}" srcOrd="5" destOrd="0" presId="urn:microsoft.com/office/officeart/2005/8/layout/lProcess1"/>
    <dgm:cxn modelId="{0FEED5DC-CB63-41AA-B8C7-6F676C164498}" type="presParOf" srcId="{44E19F78-F292-4D25-92E2-5A9F28E71533}" destId="{840F3C97-FD72-451B-BB84-24F79D2846C0}" srcOrd="6" destOrd="0" presId="urn:microsoft.com/office/officeart/2005/8/layout/lProcess1"/>
    <dgm:cxn modelId="{EED82D74-8F3C-4630-B7EA-BBC4E9021D8C}" type="presParOf" srcId="{C19EB01A-F1F0-4C41-B829-B064E41F85B6}" destId="{14B44149-DA8F-44AF-AF65-2B890A3E6041}" srcOrd="3" destOrd="0" presId="urn:microsoft.com/office/officeart/2005/8/layout/lProcess1"/>
    <dgm:cxn modelId="{630D83BC-DD7B-4AC0-9EF2-6AE65CF47642}" type="presParOf" srcId="{C19EB01A-F1F0-4C41-B829-B064E41F85B6}" destId="{FAC8E645-4908-4072-945F-4538A18C5361}" srcOrd="4" destOrd="0" presId="urn:microsoft.com/office/officeart/2005/8/layout/lProcess1"/>
    <dgm:cxn modelId="{57AEC181-1B07-459D-AD80-A8D0489BBECB}" type="presParOf" srcId="{FAC8E645-4908-4072-945F-4538A18C5361}" destId="{71149F05-1D8F-4695-B3A9-988260032815}" srcOrd="0" destOrd="0" presId="urn:microsoft.com/office/officeart/2005/8/layout/lProcess1"/>
    <dgm:cxn modelId="{CE981A79-8ECA-4967-AF2D-A23940F6F66A}" type="presParOf" srcId="{FAC8E645-4908-4072-945F-4538A18C5361}" destId="{572CACB2-9864-4CAD-86B4-4B10277BF67A}" srcOrd="1" destOrd="0" presId="urn:microsoft.com/office/officeart/2005/8/layout/lProcess1"/>
    <dgm:cxn modelId="{90E2C048-2D8E-4489-AE4B-2E5D1FA5CCD5}" type="presParOf" srcId="{FAC8E645-4908-4072-945F-4538A18C5361}" destId="{F36B5507-0E4F-4CCA-A92A-64D90C61D70F}" srcOrd="2" destOrd="0" presId="urn:microsoft.com/office/officeart/2005/8/layout/lProcess1"/>
    <dgm:cxn modelId="{C067C32E-87F2-4C06-9FAE-BC9221B748F6}" type="presParOf" srcId="{FAC8E645-4908-4072-945F-4538A18C5361}" destId="{1ADB8398-ED01-4380-A5ED-721095B97ED2}" srcOrd="3" destOrd="0" presId="urn:microsoft.com/office/officeart/2005/8/layout/lProcess1"/>
    <dgm:cxn modelId="{961396A9-683C-4325-8069-0D9566EE1BCC}" type="presParOf" srcId="{FAC8E645-4908-4072-945F-4538A18C5361}" destId="{4C42560C-70D7-4B06-82CA-422EA56D47A6}" srcOrd="4" destOrd="0" presId="urn:microsoft.com/office/officeart/2005/8/layout/lProcess1"/>
    <dgm:cxn modelId="{49D46A4A-699C-48BA-B03C-8B5B5D4DB261}" type="presParOf" srcId="{FAC8E645-4908-4072-945F-4538A18C5361}" destId="{9B043068-D0F3-4CF4-BB3A-3ABEF0834806}" srcOrd="5" destOrd="0" presId="urn:microsoft.com/office/officeart/2005/8/layout/lProcess1"/>
    <dgm:cxn modelId="{2AB1CCD8-70CE-4338-8C05-CF0FE7220B1D}" type="presParOf" srcId="{FAC8E645-4908-4072-945F-4538A18C5361}" destId="{2F23B714-B0FD-43FB-BD9D-E3D4C5C59890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3357769-CC29-463D-85D8-2C2BAA79B015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73E2EDF2-2086-4BFE-BD1E-93BD241EC37C}">
      <dgm:prSet phldrT="[Text]" custT="1"/>
      <dgm:spPr/>
      <dgm:t>
        <a:bodyPr/>
        <a:lstStyle/>
        <a:p>
          <a:r>
            <a:rPr lang="sk-SK" sz="2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</a:t>
          </a:r>
          <a:r>
            <a:rPr lang="en-GB" sz="2800" b="1" noProof="0" dirty="0">
              <a:solidFill>
                <a:srgbClr val="00B050"/>
              </a:solidFill>
              <a:effectLst/>
            </a:rPr>
            <a:t>+87 positions and 41 pp </a:t>
          </a:r>
        </a:p>
        <a:p>
          <a:r>
            <a:rPr lang="en-GB" sz="2800" noProof="0" dirty="0" err="1"/>
            <a:t>Sabinov</a:t>
          </a:r>
          <a:r>
            <a:rPr lang="en-GB" sz="2800" noProof="0" dirty="0"/>
            <a:t> </a:t>
          </a:r>
          <a:r>
            <a:rPr lang="en-GB" sz="2000" noProof="0" dirty="0"/>
            <a:t>(from 100. to 13. place) </a:t>
          </a:r>
        </a:p>
        <a:p>
          <a:r>
            <a:rPr lang="en-GB" sz="2800" noProof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</a:t>
          </a:r>
          <a:r>
            <a:rPr lang="en-GB" sz="2800" b="1" noProof="0" dirty="0">
              <a:solidFill>
                <a:srgbClr val="00B050"/>
              </a:solidFill>
              <a:effectLst/>
            </a:rPr>
            <a:t>+52 positions and 20 pp </a:t>
          </a:r>
        </a:p>
        <a:p>
          <a:r>
            <a:rPr lang="en-GB" sz="2800" noProof="0" dirty="0" err="1"/>
            <a:t>Nové</a:t>
          </a:r>
          <a:r>
            <a:rPr lang="en-GB" sz="2800" noProof="0" dirty="0"/>
            <a:t> </a:t>
          </a:r>
          <a:r>
            <a:rPr lang="en-GB" sz="2800" noProof="0" dirty="0" err="1"/>
            <a:t>Zámky</a:t>
          </a:r>
          <a:r>
            <a:rPr lang="en-GB" sz="2800" noProof="0" dirty="0"/>
            <a:t> 	</a:t>
          </a:r>
          <a:r>
            <a:rPr lang="en-GB" sz="2000" noProof="0" dirty="0"/>
            <a:t>(from 86. to 34. place)</a:t>
          </a:r>
        </a:p>
      </dgm:t>
    </dgm:pt>
    <dgm:pt modelId="{7F981C6C-52A4-4088-8C4E-C8611A946B57}" type="parTrans" cxnId="{8B33BA6B-EBD5-407C-B2DD-C473094D7EB9}">
      <dgm:prSet/>
      <dgm:spPr/>
      <dgm:t>
        <a:bodyPr/>
        <a:lstStyle/>
        <a:p>
          <a:endParaRPr lang="sk-SK"/>
        </a:p>
      </dgm:t>
    </dgm:pt>
    <dgm:pt modelId="{F133A6FE-6261-4CC5-BF73-F22C73D8D329}" type="sibTrans" cxnId="{8B33BA6B-EBD5-407C-B2DD-C473094D7EB9}">
      <dgm:prSet/>
      <dgm:spPr/>
      <dgm:t>
        <a:bodyPr/>
        <a:lstStyle/>
        <a:p>
          <a:endParaRPr lang="sk-SK"/>
        </a:p>
      </dgm:t>
    </dgm:pt>
    <dgm:pt modelId="{66094658-4478-4BDA-A92F-169C035769DE}">
      <dgm:prSet phldrT="[Text]" custT="1"/>
      <dgm:spPr/>
      <dgm:t>
        <a:bodyPr/>
        <a:lstStyle/>
        <a:p>
          <a:r>
            <a:rPr lang="sk-SK" sz="2800" b="1" dirty="0">
              <a:solidFill>
                <a:srgbClr val="FF0000"/>
              </a:solidFill>
              <a:effectLst/>
            </a:rPr>
            <a:t>-</a:t>
          </a:r>
          <a:r>
            <a:rPr lang="en-GB" sz="2800" b="1" noProof="0" dirty="0">
              <a:solidFill>
                <a:srgbClr val="FF0000"/>
              </a:solidFill>
              <a:effectLst/>
            </a:rPr>
            <a:t>52  positions and 13 pp </a:t>
          </a:r>
          <a:r>
            <a:rPr lang="en-GB" sz="2800" noProof="0" dirty="0" err="1"/>
            <a:t>Kolárovo</a:t>
          </a:r>
          <a:r>
            <a:rPr lang="en-GB" sz="2800" noProof="0" dirty="0"/>
            <a:t> </a:t>
          </a:r>
        </a:p>
        <a:p>
          <a:r>
            <a:rPr lang="en-GB" sz="2000" noProof="0" dirty="0"/>
            <a:t>	(from 36. to 88. place)</a:t>
          </a:r>
        </a:p>
        <a:p>
          <a:r>
            <a:rPr lang="en-GB" sz="2800" b="1" noProof="0" dirty="0">
              <a:solidFill>
                <a:srgbClr val="FF0000"/>
              </a:solidFill>
              <a:effectLst/>
            </a:rPr>
            <a:t>-47 positions and 9 pp </a:t>
          </a:r>
          <a:r>
            <a:rPr lang="en-GB" sz="2800" noProof="0" dirty="0" err="1"/>
            <a:t>Tvrdošín</a:t>
          </a:r>
          <a:endParaRPr lang="en-GB" sz="2800" noProof="0" dirty="0"/>
        </a:p>
        <a:p>
          <a:r>
            <a:rPr lang="en-GB" sz="2000" noProof="0" dirty="0"/>
            <a:t>	(from 38. to 85. place)</a:t>
          </a:r>
        </a:p>
      </dgm:t>
    </dgm:pt>
    <dgm:pt modelId="{6C84F8B1-1C53-40F2-8883-2AC98769467E}" type="parTrans" cxnId="{98C3F1DC-CBE8-454C-911D-B12DB569C7CB}">
      <dgm:prSet/>
      <dgm:spPr/>
      <dgm:t>
        <a:bodyPr/>
        <a:lstStyle/>
        <a:p>
          <a:endParaRPr lang="sk-SK"/>
        </a:p>
      </dgm:t>
    </dgm:pt>
    <dgm:pt modelId="{7E4A625D-7955-4120-8AFB-0BADF3B60E30}" type="sibTrans" cxnId="{98C3F1DC-CBE8-454C-911D-B12DB569C7CB}">
      <dgm:prSet/>
      <dgm:spPr/>
      <dgm:t>
        <a:bodyPr/>
        <a:lstStyle/>
        <a:p>
          <a:endParaRPr lang="sk-SK"/>
        </a:p>
      </dgm:t>
    </dgm:pt>
    <dgm:pt modelId="{CA085E92-DCBC-4607-ABA6-2A1ADC6BA655}" type="pres">
      <dgm:prSet presAssocID="{C3357769-CC29-463D-85D8-2C2BAA79B015}" presName="compositeShape" presStyleCnt="0">
        <dgm:presLayoutVars>
          <dgm:chMax val="2"/>
          <dgm:dir/>
          <dgm:resizeHandles val="exact"/>
        </dgm:presLayoutVars>
      </dgm:prSet>
      <dgm:spPr/>
    </dgm:pt>
    <dgm:pt modelId="{B9E9B3AB-FB3C-40EA-B4A2-3CFA47EC89DC}" type="pres">
      <dgm:prSet presAssocID="{73E2EDF2-2086-4BFE-BD1E-93BD241EC37C}" presName="upArrow" presStyleLbl="node1" presStyleIdx="0" presStyleCnt="2" custLinFactNeighborX="4162" custLinFactNeighborY="17694"/>
      <dgm:spPr>
        <a:solidFill>
          <a:srgbClr val="00B050"/>
        </a:solidFill>
      </dgm:spPr>
    </dgm:pt>
    <dgm:pt modelId="{CC742F79-1D62-4EE0-A1FD-E12EE7F92421}" type="pres">
      <dgm:prSet presAssocID="{73E2EDF2-2086-4BFE-BD1E-93BD241EC37C}" presName="upArrowText" presStyleLbl="revTx" presStyleIdx="0" presStyleCnt="2" custScaleX="122501" custScaleY="95038" custLinFactNeighborX="14390" custLinFactNeighborY="1369">
        <dgm:presLayoutVars>
          <dgm:chMax val="0"/>
          <dgm:bulletEnabled val="1"/>
        </dgm:presLayoutVars>
      </dgm:prSet>
      <dgm:spPr/>
    </dgm:pt>
    <dgm:pt modelId="{C8AA3BAF-22F2-4C73-9CE7-7C0F3C1DF986}" type="pres">
      <dgm:prSet presAssocID="{66094658-4478-4BDA-A92F-169C035769DE}" presName="downArrow" presStyleLbl="node1" presStyleIdx="1" presStyleCnt="2" custLinFactNeighborX="-7065" custLinFactNeighborY="10464"/>
      <dgm:spPr>
        <a:solidFill>
          <a:srgbClr val="FF0000"/>
        </a:solidFill>
      </dgm:spPr>
    </dgm:pt>
    <dgm:pt modelId="{BA9597DC-8ED4-431C-875E-55A7463EA3C8}" type="pres">
      <dgm:prSet presAssocID="{66094658-4478-4BDA-A92F-169C035769DE}" presName="downArrowText" presStyleLbl="revTx" presStyleIdx="1" presStyleCnt="2" custScaleX="117961" custScaleY="98624">
        <dgm:presLayoutVars>
          <dgm:chMax val="0"/>
          <dgm:bulletEnabled val="1"/>
        </dgm:presLayoutVars>
      </dgm:prSet>
      <dgm:spPr/>
    </dgm:pt>
  </dgm:ptLst>
  <dgm:cxnLst>
    <dgm:cxn modelId="{8B33BA6B-EBD5-407C-B2DD-C473094D7EB9}" srcId="{C3357769-CC29-463D-85D8-2C2BAA79B015}" destId="{73E2EDF2-2086-4BFE-BD1E-93BD241EC37C}" srcOrd="0" destOrd="0" parTransId="{7F981C6C-52A4-4088-8C4E-C8611A946B57}" sibTransId="{F133A6FE-6261-4CC5-BF73-F22C73D8D329}"/>
    <dgm:cxn modelId="{7931D2D0-F97E-4BA8-8119-A4F76C7AA536}" type="presOf" srcId="{66094658-4478-4BDA-A92F-169C035769DE}" destId="{BA9597DC-8ED4-431C-875E-55A7463EA3C8}" srcOrd="0" destOrd="0" presId="urn:microsoft.com/office/officeart/2005/8/layout/arrow4"/>
    <dgm:cxn modelId="{C32D081C-F508-49D9-9123-295CEECF982B}" type="presOf" srcId="{C3357769-CC29-463D-85D8-2C2BAA79B015}" destId="{CA085E92-DCBC-4607-ABA6-2A1ADC6BA655}" srcOrd="0" destOrd="0" presId="urn:microsoft.com/office/officeart/2005/8/layout/arrow4"/>
    <dgm:cxn modelId="{98C3F1DC-CBE8-454C-911D-B12DB569C7CB}" srcId="{C3357769-CC29-463D-85D8-2C2BAA79B015}" destId="{66094658-4478-4BDA-A92F-169C035769DE}" srcOrd="1" destOrd="0" parTransId="{6C84F8B1-1C53-40F2-8883-2AC98769467E}" sibTransId="{7E4A625D-7955-4120-8AFB-0BADF3B60E30}"/>
    <dgm:cxn modelId="{A2F313DB-0A09-477B-AECE-4C2863E05B91}" type="presOf" srcId="{73E2EDF2-2086-4BFE-BD1E-93BD241EC37C}" destId="{CC742F79-1D62-4EE0-A1FD-E12EE7F92421}" srcOrd="0" destOrd="0" presId="urn:microsoft.com/office/officeart/2005/8/layout/arrow4"/>
    <dgm:cxn modelId="{9D7D19EA-DDCA-4A29-9FED-D42DD422B71F}" type="presParOf" srcId="{CA085E92-DCBC-4607-ABA6-2A1ADC6BA655}" destId="{B9E9B3AB-FB3C-40EA-B4A2-3CFA47EC89DC}" srcOrd="0" destOrd="0" presId="urn:microsoft.com/office/officeart/2005/8/layout/arrow4"/>
    <dgm:cxn modelId="{D5116C4D-806A-480E-A7C6-F7ECB5A71F67}" type="presParOf" srcId="{CA085E92-DCBC-4607-ABA6-2A1ADC6BA655}" destId="{CC742F79-1D62-4EE0-A1FD-E12EE7F92421}" srcOrd="1" destOrd="0" presId="urn:microsoft.com/office/officeart/2005/8/layout/arrow4"/>
    <dgm:cxn modelId="{15CCF68B-FF53-4DC3-A552-8E932A6EFF27}" type="presParOf" srcId="{CA085E92-DCBC-4607-ABA6-2A1ADC6BA655}" destId="{C8AA3BAF-22F2-4C73-9CE7-7C0F3C1DF986}" srcOrd="2" destOrd="0" presId="urn:microsoft.com/office/officeart/2005/8/layout/arrow4"/>
    <dgm:cxn modelId="{975FEA48-4948-4D03-A573-05ABC7A859FA}" type="presParOf" srcId="{CA085E92-DCBC-4607-ABA6-2A1ADC6BA655}" destId="{BA9597DC-8ED4-431C-875E-55A7463EA3C8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B6BF2B-F025-43C7-9689-AA16B9DD398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B91E841-6BCF-475B-BE6E-87497F1125DF}" type="pres">
      <dgm:prSet presAssocID="{2EB6BF2B-F025-43C7-9689-AA16B9DD398C}" presName="linear" presStyleCnt="0">
        <dgm:presLayoutVars>
          <dgm:dir/>
          <dgm:resizeHandles val="exact"/>
        </dgm:presLayoutVars>
      </dgm:prSet>
      <dgm:spPr/>
    </dgm:pt>
  </dgm:ptLst>
  <dgm:cxnLst>
    <dgm:cxn modelId="{643AA62F-D1F8-46E1-B9CE-8F18CE163680}" type="presOf" srcId="{2EB6BF2B-F025-43C7-9689-AA16B9DD398C}" destId="{CB91E841-6BCF-475B-BE6E-87497F1125DF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B6BF2B-F025-43C7-9689-AA16B9DD398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B91E841-6BCF-475B-BE6E-87497F1125DF}" type="pres">
      <dgm:prSet presAssocID="{2EB6BF2B-F025-43C7-9689-AA16B9DD398C}" presName="linear" presStyleCnt="0">
        <dgm:presLayoutVars>
          <dgm:dir/>
          <dgm:resizeHandles val="exact"/>
        </dgm:presLayoutVars>
      </dgm:prSet>
      <dgm:spPr/>
    </dgm:pt>
  </dgm:ptLst>
  <dgm:cxnLst>
    <dgm:cxn modelId="{643AA62F-D1F8-46E1-B9CE-8F18CE163680}" type="presOf" srcId="{2EB6BF2B-F025-43C7-9689-AA16B9DD398C}" destId="{CB91E841-6BCF-475B-BE6E-87497F1125DF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7DFB68C-150A-4A31-929E-5A10BD3E2528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F9016801-4340-4FEE-9DB9-6B1E269D3BD8}">
      <dgm:prSet phldrT="[Text]"/>
      <dgm:spPr/>
      <dgm:t>
        <a:bodyPr/>
        <a:lstStyle/>
        <a:p>
          <a:r>
            <a:rPr lang="en-GB" noProof="0" dirty="0"/>
            <a:t>	100th place </a:t>
          </a:r>
        </a:p>
        <a:p>
          <a:r>
            <a:rPr lang="sk-SK" noProof="0" dirty="0"/>
            <a:t>Veľký Meder </a:t>
          </a:r>
          <a:r>
            <a:rPr lang="en-GB" noProof="0" dirty="0"/>
            <a:t>– 27</a:t>
          </a:r>
          <a:r>
            <a:rPr lang="sk-SK" noProof="0" dirty="0"/>
            <a:t>.</a:t>
          </a:r>
          <a:r>
            <a:rPr lang="en-GB" noProof="0" dirty="0"/>
            <a:t>3</a:t>
          </a:r>
          <a:r>
            <a:rPr lang="sk-SK" noProof="0" dirty="0"/>
            <a:t> </a:t>
          </a:r>
          <a:r>
            <a:rPr lang="en-GB" noProof="0" dirty="0"/>
            <a:t>%</a:t>
          </a:r>
        </a:p>
      </dgm:t>
    </dgm:pt>
    <dgm:pt modelId="{6CC95579-1646-4A07-BEAD-1217DF5EB5D7}" type="parTrans" cxnId="{E38BA5E7-FC1D-4C9B-822A-B4E2EA9A59DC}">
      <dgm:prSet/>
      <dgm:spPr/>
      <dgm:t>
        <a:bodyPr/>
        <a:lstStyle/>
        <a:p>
          <a:endParaRPr lang="sk-SK"/>
        </a:p>
      </dgm:t>
    </dgm:pt>
    <dgm:pt modelId="{2867870B-B3A0-4D74-9A81-E0DB0398BF07}" type="sibTrans" cxnId="{E38BA5E7-FC1D-4C9B-822A-B4E2EA9A59DC}">
      <dgm:prSet/>
      <dgm:spPr/>
      <dgm:t>
        <a:bodyPr/>
        <a:lstStyle/>
        <a:p>
          <a:endParaRPr lang="sk-SK"/>
        </a:p>
      </dgm:t>
    </dgm:pt>
    <dgm:pt modelId="{CAEBB0E7-C40D-46CC-960F-0011FE34F690}">
      <dgm:prSet phldrT="[Text]"/>
      <dgm:spPr>
        <a:noFill/>
      </dgm:spPr>
      <dgm:t>
        <a:bodyPr/>
        <a:lstStyle/>
        <a:p>
          <a:r>
            <a:rPr lang="sk-SK" dirty="0"/>
            <a:t>	2. Miesto</a:t>
          </a:r>
        </a:p>
        <a:p>
          <a:r>
            <a:rPr lang="sk-SK" dirty="0"/>
            <a:t>Martin - 76,5%</a:t>
          </a:r>
        </a:p>
      </dgm:t>
    </dgm:pt>
    <dgm:pt modelId="{92CCF384-A93D-4712-9FA9-C8BEF09B121E}" type="parTrans" cxnId="{5B2D8D52-38BF-4EC9-ACB0-8A1E69F98043}">
      <dgm:prSet/>
      <dgm:spPr/>
      <dgm:t>
        <a:bodyPr/>
        <a:lstStyle/>
        <a:p>
          <a:endParaRPr lang="sk-SK"/>
        </a:p>
      </dgm:t>
    </dgm:pt>
    <dgm:pt modelId="{0ED66133-8BFA-4585-A865-C3287197688D}" type="sibTrans" cxnId="{5B2D8D52-38BF-4EC9-ACB0-8A1E69F98043}">
      <dgm:prSet/>
      <dgm:spPr/>
      <dgm:t>
        <a:bodyPr/>
        <a:lstStyle/>
        <a:p>
          <a:endParaRPr lang="sk-SK"/>
        </a:p>
      </dgm:t>
    </dgm:pt>
    <dgm:pt modelId="{5652C1B1-F65C-445F-ADCC-510A1DBD894B}">
      <dgm:prSet phldrT="[Text]"/>
      <dgm:spPr>
        <a:noFill/>
      </dgm:spPr>
      <dgm:t>
        <a:bodyPr/>
        <a:lstStyle/>
        <a:p>
          <a:r>
            <a:rPr lang="sk-SK" dirty="0"/>
            <a:t>	3. Miesto</a:t>
          </a:r>
        </a:p>
        <a:p>
          <a:r>
            <a:rPr lang="sk-SK" dirty="0"/>
            <a:t>Rožňava - 75,4%</a:t>
          </a:r>
        </a:p>
      </dgm:t>
    </dgm:pt>
    <dgm:pt modelId="{0E679C94-6FE3-4996-AF09-545D86D30D0D}" type="parTrans" cxnId="{6BE3CD8A-8AE4-4073-B4BF-3C1D4D4DC188}">
      <dgm:prSet/>
      <dgm:spPr/>
      <dgm:t>
        <a:bodyPr/>
        <a:lstStyle/>
        <a:p>
          <a:endParaRPr lang="sk-SK"/>
        </a:p>
      </dgm:t>
    </dgm:pt>
    <dgm:pt modelId="{FD60A9AC-2952-4BF4-8669-CA51078CB6B0}" type="sibTrans" cxnId="{6BE3CD8A-8AE4-4073-B4BF-3C1D4D4DC188}">
      <dgm:prSet/>
      <dgm:spPr/>
      <dgm:t>
        <a:bodyPr/>
        <a:lstStyle/>
        <a:p>
          <a:endParaRPr lang="sk-SK"/>
        </a:p>
      </dgm:t>
    </dgm:pt>
    <dgm:pt modelId="{6406D54E-071D-44E1-8790-2B958B4631B9}" type="pres">
      <dgm:prSet presAssocID="{67DFB68C-150A-4A31-929E-5A10BD3E2528}" presName="linear" presStyleCnt="0">
        <dgm:presLayoutVars>
          <dgm:dir/>
          <dgm:resizeHandles val="exact"/>
        </dgm:presLayoutVars>
      </dgm:prSet>
      <dgm:spPr/>
    </dgm:pt>
    <dgm:pt modelId="{29043E25-2265-4624-9BF1-8FBE4CBFA4B3}" type="pres">
      <dgm:prSet presAssocID="{F9016801-4340-4FEE-9DB9-6B1E269D3BD8}" presName="comp" presStyleCnt="0"/>
      <dgm:spPr/>
    </dgm:pt>
    <dgm:pt modelId="{B81A9941-6829-4F1A-989C-A947E677A6C3}" type="pres">
      <dgm:prSet presAssocID="{F9016801-4340-4FEE-9DB9-6B1E269D3BD8}" presName="box" presStyleLbl="node1" presStyleIdx="0" presStyleCnt="3"/>
      <dgm:spPr/>
    </dgm:pt>
    <dgm:pt modelId="{60E0384C-0B02-4753-AF4A-80DF93CB95EB}" type="pres">
      <dgm:prSet presAssocID="{F9016801-4340-4FEE-9DB9-6B1E269D3BD8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428BABE-CB9F-4318-8CBA-43A946D30180}" type="pres">
      <dgm:prSet presAssocID="{F9016801-4340-4FEE-9DB9-6B1E269D3BD8}" presName="text" presStyleLbl="node1" presStyleIdx="0" presStyleCnt="3">
        <dgm:presLayoutVars>
          <dgm:bulletEnabled val="1"/>
        </dgm:presLayoutVars>
      </dgm:prSet>
      <dgm:spPr/>
    </dgm:pt>
    <dgm:pt modelId="{333188C1-9F21-4DA0-83E0-5B9DC657CB23}" type="pres">
      <dgm:prSet presAssocID="{2867870B-B3A0-4D74-9A81-E0DB0398BF07}" presName="spacer" presStyleCnt="0"/>
      <dgm:spPr/>
    </dgm:pt>
    <dgm:pt modelId="{8C3D20B6-E3F5-4A17-A53B-F6F99F4185CF}" type="pres">
      <dgm:prSet presAssocID="{CAEBB0E7-C40D-46CC-960F-0011FE34F690}" presName="comp" presStyleCnt="0"/>
      <dgm:spPr/>
    </dgm:pt>
    <dgm:pt modelId="{C3797A7A-B3FA-46F6-A3FE-AB59422C9B7B}" type="pres">
      <dgm:prSet presAssocID="{CAEBB0E7-C40D-46CC-960F-0011FE34F690}" presName="box" presStyleLbl="node1" presStyleIdx="1" presStyleCnt="3"/>
      <dgm:spPr/>
    </dgm:pt>
    <dgm:pt modelId="{41263FD3-0030-4DEE-84E6-199D60B4A413}" type="pres">
      <dgm:prSet presAssocID="{CAEBB0E7-C40D-46CC-960F-0011FE34F690}" presName="img" presStyleLbl="fgImgPlace1" presStyleIdx="1" presStyleCnt="3"/>
      <dgm:spPr>
        <a:noFill/>
      </dgm:spPr>
    </dgm:pt>
    <dgm:pt modelId="{88557F28-5D42-4622-8ABA-C1996DA21B9F}" type="pres">
      <dgm:prSet presAssocID="{CAEBB0E7-C40D-46CC-960F-0011FE34F690}" presName="text" presStyleLbl="node1" presStyleIdx="1" presStyleCnt="3">
        <dgm:presLayoutVars>
          <dgm:bulletEnabled val="1"/>
        </dgm:presLayoutVars>
      </dgm:prSet>
      <dgm:spPr/>
    </dgm:pt>
    <dgm:pt modelId="{7E498D36-66EE-409F-BD70-F124C231EF06}" type="pres">
      <dgm:prSet presAssocID="{0ED66133-8BFA-4585-A865-C3287197688D}" presName="spacer" presStyleCnt="0"/>
      <dgm:spPr/>
    </dgm:pt>
    <dgm:pt modelId="{D8C2833F-E63B-4B60-B4B6-A7DDFD90C1AD}" type="pres">
      <dgm:prSet presAssocID="{5652C1B1-F65C-445F-ADCC-510A1DBD894B}" presName="comp" presStyleCnt="0"/>
      <dgm:spPr/>
    </dgm:pt>
    <dgm:pt modelId="{92F4227B-C57A-4E8A-BA25-8B9E98AACED2}" type="pres">
      <dgm:prSet presAssocID="{5652C1B1-F65C-445F-ADCC-510A1DBD894B}" presName="box" presStyleLbl="node1" presStyleIdx="2" presStyleCnt="3"/>
      <dgm:spPr/>
    </dgm:pt>
    <dgm:pt modelId="{66A88806-BF83-41F9-A5D6-F41ECAC73655}" type="pres">
      <dgm:prSet presAssocID="{5652C1B1-F65C-445F-ADCC-510A1DBD894B}" presName="img" presStyleLbl="fgImgPlace1" presStyleIdx="2" presStyleCnt="3"/>
      <dgm:spPr>
        <a:noFill/>
      </dgm:spPr>
    </dgm:pt>
    <dgm:pt modelId="{6C1C3FE6-F529-4023-9CF6-C07B7F184F59}" type="pres">
      <dgm:prSet presAssocID="{5652C1B1-F65C-445F-ADCC-510A1DBD894B}" presName="text" presStyleLbl="node1" presStyleIdx="2" presStyleCnt="3">
        <dgm:presLayoutVars>
          <dgm:bulletEnabled val="1"/>
        </dgm:presLayoutVars>
      </dgm:prSet>
      <dgm:spPr/>
    </dgm:pt>
  </dgm:ptLst>
  <dgm:cxnLst>
    <dgm:cxn modelId="{9100FFD3-A3DB-4F1E-A6B2-86165C38311B}" type="presOf" srcId="{67DFB68C-150A-4A31-929E-5A10BD3E2528}" destId="{6406D54E-071D-44E1-8790-2B958B4631B9}" srcOrd="0" destOrd="0" presId="urn:microsoft.com/office/officeart/2005/8/layout/vList4"/>
    <dgm:cxn modelId="{974BCF03-D297-4DCD-BEC4-442750F7D3B7}" type="presOf" srcId="{5652C1B1-F65C-445F-ADCC-510A1DBD894B}" destId="{92F4227B-C57A-4E8A-BA25-8B9E98AACED2}" srcOrd="0" destOrd="0" presId="urn:microsoft.com/office/officeart/2005/8/layout/vList4"/>
    <dgm:cxn modelId="{3C9FB9BB-9A80-4B12-A445-FCDE3C07427E}" type="presOf" srcId="{F9016801-4340-4FEE-9DB9-6B1E269D3BD8}" destId="{B81A9941-6829-4F1A-989C-A947E677A6C3}" srcOrd="0" destOrd="0" presId="urn:microsoft.com/office/officeart/2005/8/layout/vList4"/>
    <dgm:cxn modelId="{E38BA5E7-FC1D-4C9B-822A-B4E2EA9A59DC}" srcId="{67DFB68C-150A-4A31-929E-5A10BD3E2528}" destId="{F9016801-4340-4FEE-9DB9-6B1E269D3BD8}" srcOrd="0" destOrd="0" parTransId="{6CC95579-1646-4A07-BEAD-1217DF5EB5D7}" sibTransId="{2867870B-B3A0-4D74-9A81-E0DB0398BF07}"/>
    <dgm:cxn modelId="{5B2D8D52-38BF-4EC9-ACB0-8A1E69F98043}" srcId="{67DFB68C-150A-4A31-929E-5A10BD3E2528}" destId="{CAEBB0E7-C40D-46CC-960F-0011FE34F690}" srcOrd="1" destOrd="0" parTransId="{92CCF384-A93D-4712-9FA9-C8BEF09B121E}" sibTransId="{0ED66133-8BFA-4585-A865-C3287197688D}"/>
    <dgm:cxn modelId="{AABD6598-8218-43A7-AA5B-0983D56BB92A}" type="presOf" srcId="{F9016801-4340-4FEE-9DB9-6B1E269D3BD8}" destId="{3428BABE-CB9F-4318-8CBA-43A946D30180}" srcOrd="1" destOrd="0" presId="urn:microsoft.com/office/officeart/2005/8/layout/vList4"/>
    <dgm:cxn modelId="{DA59B66F-6133-4483-BF02-FC227F408A79}" type="presOf" srcId="{CAEBB0E7-C40D-46CC-960F-0011FE34F690}" destId="{C3797A7A-B3FA-46F6-A3FE-AB59422C9B7B}" srcOrd="0" destOrd="0" presId="urn:microsoft.com/office/officeart/2005/8/layout/vList4"/>
    <dgm:cxn modelId="{6BE3CD8A-8AE4-4073-B4BF-3C1D4D4DC188}" srcId="{67DFB68C-150A-4A31-929E-5A10BD3E2528}" destId="{5652C1B1-F65C-445F-ADCC-510A1DBD894B}" srcOrd="2" destOrd="0" parTransId="{0E679C94-6FE3-4996-AF09-545D86D30D0D}" sibTransId="{FD60A9AC-2952-4BF4-8669-CA51078CB6B0}"/>
    <dgm:cxn modelId="{86478819-BFD8-4CFF-8434-90DBFA791D0A}" type="presOf" srcId="{CAEBB0E7-C40D-46CC-960F-0011FE34F690}" destId="{88557F28-5D42-4622-8ABA-C1996DA21B9F}" srcOrd="1" destOrd="0" presId="urn:microsoft.com/office/officeart/2005/8/layout/vList4"/>
    <dgm:cxn modelId="{D87D077B-51D3-4E64-A9F8-03486AEC5B93}" type="presOf" srcId="{5652C1B1-F65C-445F-ADCC-510A1DBD894B}" destId="{6C1C3FE6-F529-4023-9CF6-C07B7F184F59}" srcOrd="1" destOrd="0" presId="urn:microsoft.com/office/officeart/2005/8/layout/vList4"/>
    <dgm:cxn modelId="{EB45E995-4FA6-4682-9AA2-1288C473172D}" type="presParOf" srcId="{6406D54E-071D-44E1-8790-2B958B4631B9}" destId="{29043E25-2265-4624-9BF1-8FBE4CBFA4B3}" srcOrd="0" destOrd="0" presId="urn:microsoft.com/office/officeart/2005/8/layout/vList4"/>
    <dgm:cxn modelId="{2838EB5C-1E2B-4D87-9242-FAC670E8143D}" type="presParOf" srcId="{29043E25-2265-4624-9BF1-8FBE4CBFA4B3}" destId="{B81A9941-6829-4F1A-989C-A947E677A6C3}" srcOrd="0" destOrd="0" presId="urn:microsoft.com/office/officeart/2005/8/layout/vList4"/>
    <dgm:cxn modelId="{3CA4D4F2-A107-45BA-85E1-85C9818C86CD}" type="presParOf" srcId="{29043E25-2265-4624-9BF1-8FBE4CBFA4B3}" destId="{60E0384C-0B02-4753-AF4A-80DF93CB95EB}" srcOrd="1" destOrd="0" presId="urn:microsoft.com/office/officeart/2005/8/layout/vList4"/>
    <dgm:cxn modelId="{CCC9968F-041D-408D-86AB-8A3AE9711CE7}" type="presParOf" srcId="{29043E25-2265-4624-9BF1-8FBE4CBFA4B3}" destId="{3428BABE-CB9F-4318-8CBA-43A946D30180}" srcOrd="2" destOrd="0" presId="urn:microsoft.com/office/officeart/2005/8/layout/vList4"/>
    <dgm:cxn modelId="{83D67EF3-7A8F-4F26-8587-A4F61FDDA068}" type="presParOf" srcId="{6406D54E-071D-44E1-8790-2B958B4631B9}" destId="{333188C1-9F21-4DA0-83E0-5B9DC657CB23}" srcOrd="1" destOrd="0" presId="urn:microsoft.com/office/officeart/2005/8/layout/vList4"/>
    <dgm:cxn modelId="{D0B2C2B9-DE9B-4118-8D84-FAED891AD51D}" type="presParOf" srcId="{6406D54E-071D-44E1-8790-2B958B4631B9}" destId="{8C3D20B6-E3F5-4A17-A53B-F6F99F4185CF}" srcOrd="2" destOrd="0" presId="urn:microsoft.com/office/officeart/2005/8/layout/vList4"/>
    <dgm:cxn modelId="{5EAC4398-2D56-4CDD-9032-5D61FE23DC3C}" type="presParOf" srcId="{8C3D20B6-E3F5-4A17-A53B-F6F99F4185CF}" destId="{C3797A7A-B3FA-46F6-A3FE-AB59422C9B7B}" srcOrd="0" destOrd="0" presId="urn:microsoft.com/office/officeart/2005/8/layout/vList4"/>
    <dgm:cxn modelId="{89C5C73F-607F-46A1-9303-DCEB61F94844}" type="presParOf" srcId="{8C3D20B6-E3F5-4A17-A53B-F6F99F4185CF}" destId="{41263FD3-0030-4DEE-84E6-199D60B4A413}" srcOrd="1" destOrd="0" presId="urn:microsoft.com/office/officeart/2005/8/layout/vList4"/>
    <dgm:cxn modelId="{6196C9FC-F876-47CC-B00F-62DF1A95BD5D}" type="presParOf" srcId="{8C3D20B6-E3F5-4A17-A53B-F6F99F4185CF}" destId="{88557F28-5D42-4622-8ABA-C1996DA21B9F}" srcOrd="2" destOrd="0" presId="urn:microsoft.com/office/officeart/2005/8/layout/vList4"/>
    <dgm:cxn modelId="{C907F497-3D06-48CA-BC70-2785CE1FEEBE}" type="presParOf" srcId="{6406D54E-071D-44E1-8790-2B958B4631B9}" destId="{7E498D36-66EE-409F-BD70-F124C231EF06}" srcOrd="3" destOrd="0" presId="urn:microsoft.com/office/officeart/2005/8/layout/vList4"/>
    <dgm:cxn modelId="{833E07E7-35C5-45E8-A88F-27A80D9B0C53}" type="presParOf" srcId="{6406D54E-071D-44E1-8790-2B958B4631B9}" destId="{D8C2833F-E63B-4B60-B4B6-A7DDFD90C1AD}" srcOrd="4" destOrd="0" presId="urn:microsoft.com/office/officeart/2005/8/layout/vList4"/>
    <dgm:cxn modelId="{58278489-E4B0-4E62-BF7B-51B1C0D8B7F7}" type="presParOf" srcId="{D8C2833F-E63B-4B60-B4B6-A7DDFD90C1AD}" destId="{92F4227B-C57A-4E8A-BA25-8B9E98AACED2}" srcOrd="0" destOrd="0" presId="urn:microsoft.com/office/officeart/2005/8/layout/vList4"/>
    <dgm:cxn modelId="{81CA5C25-6107-4D54-A56F-91174CB56608}" type="presParOf" srcId="{D8C2833F-E63B-4B60-B4B6-A7DDFD90C1AD}" destId="{66A88806-BF83-41F9-A5D6-F41ECAC73655}" srcOrd="1" destOrd="0" presId="urn:microsoft.com/office/officeart/2005/8/layout/vList4"/>
    <dgm:cxn modelId="{FC11FF0A-1D43-4B13-9CA2-12AD9A6E8063}" type="presParOf" srcId="{D8C2833F-E63B-4B60-B4B6-A7DDFD90C1AD}" destId="{6C1C3FE6-F529-4023-9CF6-C07B7F184F5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EB6BF2B-F025-43C7-9689-AA16B9DD398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B91E841-6BCF-475B-BE6E-87497F1125DF}" type="pres">
      <dgm:prSet presAssocID="{2EB6BF2B-F025-43C7-9689-AA16B9DD398C}" presName="linear" presStyleCnt="0">
        <dgm:presLayoutVars>
          <dgm:dir/>
          <dgm:resizeHandles val="exact"/>
        </dgm:presLayoutVars>
      </dgm:prSet>
      <dgm:spPr/>
    </dgm:pt>
  </dgm:ptLst>
  <dgm:cxnLst>
    <dgm:cxn modelId="{643AA62F-D1F8-46E1-B9CE-8F18CE163680}" type="presOf" srcId="{2EB6BF2B-F025-43C7-9689-AA16B9DD398C}" destId="{CB91E841-6BCF-475B-BE6E-87497F1125DF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7DFB68C-150A-4A31-929E-5A10BD3E2528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F9016801-4340-4FEE-9DB9-6B1E269D3BD8}">
      <dgm:prSet phldrT="[Text]"/>
      <dgm:spPr>
        <a:noFill/>
      </dgm:spPr>
      <dgm:t>
        <a:bodyPr/>
        <a:lstStyle/>
        <a:p>
          <a:r>
            <a:rPr lang="sk-SK" dirty="0"/>
            <a:t>	1. Miesto </a:t>
          </a:r>
        </a:p>
        <a:p>
          <a:r>
            <a:rPr lang="sk-SK" dirty="0"/>
            <a:t>Vranov nad Topľou - 78,7%</a:t>
          </a:r>
        </a:p>
      </dgm:t>
    </dgm:pt>
    <dgm:pt modelId="{6CC95579-1646-4A07-BEAD-1217DF5EB5D7}" type="parTrans" cxnId="{E38BA5E7-FC1D-4C9B-822A-B4E2EA9A59DC}">
      <dgm:prSet/>
      <dgm:spPr/>
      <dgm:t>
        <a:bodyPr/>
        <a:lstStyle/>
        <a:p>
          <a:endParaRPr lang="sk-SK"/>
        </a:p>
      </dgm:t>
    </dgm:pt>
    <dgm:pt modelId="{2867870B-B3A0-4D74-9A81-E0DB0398BF07}" type="sibTrans" cxnId="{E38BA5E7-FC1D-4C9B-822A-B4E2EA9A59DC}">
      <dgm:prSet/>
      <dgm:spPr/>
      <dgm:t>
        <a:bodyPr/>
        <a:lstStyle/>
        <a:p>
          <a:endParaRPr lang="sk-SK"/>
        </a:p>
      </dgm:t>
    </dgm:pt>
    <dgm:pt modelId="{CAEBB0E7-C40D-46CC-960F-0011FE34F690}">
      <dgm:prSet phldrT="[Text]"/>
      <dgm:spPr>
        <a:noFill/>
      </dgm:spPr>
      <dgm:t>
        <a:bodyPr/>
        <a:lstStyle/>
        <a:p>
          <a:r>
            <a:rPr lang="sk-SK" dirty="0"/>
            <a:t>	2. Miesto</a:t>
          </a:r>
        </a:p>
        <a:p>
          <a:r>
            <a:rPr lang="sk-SK" dirty="0"/>
            <a:t>Martin - 76,5%</a:t>
          </a:r>
        </a:p>
      </dgm:t>
    </dgm:pt>
    <dgm:pt modelId="{92CCF384-A93D-4712-9FA9-C8BEF09B121E}" type="parTrans" cxnId="{5B2D8D52-38BF-4EC9-ACB0-8A1E69F98043}">
      <dgm:prSet/>
      <dgm:spPr/>
      <dgm:t>
        <a:bodyPr/>
        <a:lstStyle/>
        <a:p>
          <a:endParaRPr lang="sk-SK"/>
        </a:p>
      </dgm:t>
    </dgm:pt>
    <dgm:pt modelId="{0ED66133-8BFA-4585-A865-C3287197688D}" type="sibTrans" cxnId="{5B2D8D52-38BF-4EC9-ACB0-8A1E69F98043}">
      <dgm:prSet/>
      <dgm:spPr/>
      <dgm:t>
        <a:bodyPr/>
        <a:lstStyle/>
        <a:p>
          <a:endParaRPr lang="sk-SK"/>
        </a:p>
      </dgm:t>
    </dgm:pt>
    <dgm:pt modelId="{5652C1B1-F65C-445F-ADCC-510A1DBD894B}">
      <dgm:prSet phldrT="[Text]"/>
      <dgm:spPr/>
      <dgm:t>
        <a:bodyPr/>
        <a:lstStyle/>
        <a:p>
          <a:r>
            <a:rPr lang="sk-SK" dirty="0"/>
            <a:t>	</a:t>
          </a:r>
          <a:r>
            <a:rPr lang="en-GB" dirty="0"/>
            <a:t>3rd </a:t>
          </a:r>
          <a:r>
            <a:rPr lang="en-GB" noProof="0" dirty="0"/>
            <a:t>place</a:t>
          </a:r>
        </a:p>
        <a:p>
          <a:r>
            <a:rPr lang="sk-SK" dirty="0"/>
            <a:t>Rožňava – 75.4 %</a:t>
          </a:r>
        </a:p>
      </dgm:t>
    </dgm:pt>
    <dgm:pt modelId="{0E679C94-6FE3-4996-AF09-545D86D30D0D}" type="parTrans" cxnId="{6BE3CD8A-8AE4-4073-B4BF-3C1D4D4DC188}">
      <dgm:prSet/>
      <dgm:spPr/>
      <dgm:t>
        <a:bodyPr/>
        <a:lstStyle/>
        <a:p>
          <a:endParaRPr lang="sk-SK"/>
        </a:p>
      </dgm:t>
    </dgm:pt>
    <dgm:pt modelId="{FD60A9AC-2952-4BF4-8669-CA51078CB6B0}" type="sibTrans" cxnId="{6BE3CD8A-8AE4-4073-B4BF-3C1D4D4DC188}">
      <dgm:prSet/>
      <dgm:spPr/>
      <dgm:t>
        <a:bodyPr/>
        <a:lstStyle/>
        <a:p>
          <a:endParaRPr lang="sk-SK"/>
        </a:p>
      </dgm:t>
    </dgm:pt>
    <dgm:pt modelId="{6406D54E-071D-44E1-8790-2B958B4631B9}" type="pres">
      <dgm:prSet presAssocID="{67DFB68C-150A-4A31-929E-5A10BD3E2528}" presName="linear" presStyleCnt="0">
        <dgm:presLayoutVars>
          <dgm:dir/>
          <dgm:resizeHandles val="exact"/>
        </dgm:presLayoutVars>
      </dgm:prSet>
      <dgm:spPr/>
    </dgm:pt>
    <dgm:pt modelId="{29043E25-2265-4624-9BF1-8FBE4CBFA4B3}" type="pres">
      <dgm:prSet presAssocID="{F9016801-4340-4FEE-9DB9-6B1E269D3BD8}" presName="comp" presStyleCnt="0"/>
      <dgm:spPr/>
    </dgm:pt>
    <dgm:pt modelId="{B81A9941-6829-4F1A-989C-A947E677A6C3}" type="pres">
      <dgm:prSet presAssocID="{F9016801-4340-4FEE-9DB9-6B1E269D3BD8}" presName="box" presStyleLbl="node1" presStyleIdx="0" presStyleCnt="3"/>
      <dgm:spPr/>
    </dgm:pt>
    <dgm:pt modelId="{60E0384C-0B02-4753-AF4A-80DF93CB95EB}" type="pres">
      <dgm:prSet presAssocID="{F9016801-4340-4FEE-9DB9-6B1E269D3BD8}" presName="img" presStyleLbl="fgImgPlace1" presStyleIdx="0" presStyleCnt="3"/>
      <dgm:spPr>
        <a:noFill/>
      </dgm:spPr>
    </dgm:pt>
    <dgm:pt modelId="{3428BABE-CB9F-4318-8CBA-43A946D30180}" type="pres">
      <dgm:prSet presAssocID="{F9016801-4340-4FEE-9DB9-6B1E269D3BD8}" presName="text" presStyleLbl="node1" presStyleIdx="0" presStyleCnt="3">
        <dgm:presLayoutVars>
          <dgm:bulletEnabled val="1"/>
        </dgm:presLayoutVars>
      </dgm:prSet>
      <dgm:spPr/>
    </dgm:pt>
    <dgm:pt modelId="{333188C1-9F21-4DA0-83E0-5B9DC657CB23}" type="pres">
      <dgm:prSet presAssocID="{2867870B-B3A0-4D74-9A81-E0DB0398BF07}" presName="spacer" presStyleCnt="0"/>
      <dgm:spPr/>
    </dgm:pt>
    <dgm:pt modelId="{8C3D20B6-E3F5-4A17-A53B-F6F99F4185CF}" type="pres">
      <dgm:prSet presAssocID="{CAEBB0E7-C40D-46CC-960F-0011FE34F690}" presName="comp" presStyleCnt="0"/>
      <dgm:spPr/>
    </dgm:pt>
    <dgm:pt modelId="{C3797A7A-B3FA-46F6-A3FE-AB59422C9B7B}" type="pres">
      <dgm:prSet presAssocID="{CAEBB0E7-C40D-46CC-960F-0011FE34F690}" presName="box" presStyleLbl="node1" presStyleIdx="1" presStyleCnt="3"/>
      <dgm:spPr/>
    </dgm:pt>
    <dgm:pt modelId="{41263FD3-0030-4DEE-84E6-199D60B4A413}" type="pres">
      <dgm:prSet presAssocID="{CAEBB0E7-C40D-46CC-960F-0011FE34F690}" presName="img" presStyleLbl="fgImgPlace1" presStyleIdx="1" presStyleCnt="3"/>
      <dgm:spPr>
        <a:noFill/>
      </dgm:spPr>
    </dgm:pt>
    <dgm:pt modelId="{88557F28-5D42-4622-8ABA-C1996DA21B9F}" type="pres">
      <dgm:prSet presAssocID="{CAEBB0E7-C40D-46CC-960F-0011FE34F690}" presName="text" presStyleLbl="node1" presStyleIdx="1" presStyleCnt="3">
        <dgm:presLayoutVars>
          <dgm:bulletEnabled val="1"/>
        </dgm:presLayoutVars>
      </dgm:prSet>
      <dgm:spPr/>
    </dgm:pt>
    <dgm:pt modelId="{7E498D36-66EE-409F-BD70-F124C231EF06}" type="pres">
      <dgm:prSet presAssocID="{0ED66133-8BFA-4585-A865-C3287197688D}" presName="spacer" presStyleCnt="0"/>
      <dgm:spPr/>
    </dgm:pt>
    <dgm:pt modelId="{D8C2833F-E63B-4B60-B4B6-A7DDFD90C1AD}" type="pres">
      <dgm:prSet presAssocID="{5652C1B1-F65C-445F-ADCC-510A1DBD894B}" presName="comp" presStyleCnt="0"/>
      <dgm:spPr/>
    </dgm:pt>
    <dgm:pt modelId="{92F4227B-C57A-4E8A-BA25-8B9E98AACED2}" type="pres">
      <dgm:prSet presAssocID="{5652C1B1-F65C-445F-ADCC-510A1DBD894B}" presName="box" presStyleLbl="node1" presStyleIdx="2" presStyleCnt="3"/>
      <dgm:spPr/>
    </dgm:pt>
    <dgm:pt modelId="{66A88806-BF83-41F9-A5D6-F41ECAC73655}" type="pres">
      <dgm:prSet presAssocID="{5652C1B1-F65C-445F-ADCC-510A1DBD894B}" presName="img" presStyleLbl="fgImgPlace1" presStyleIdx="2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C1C3FE6-F529-4023-9CF6-C07B7F184F59}" type="pres">
      <dgm:prSet presAssocID="{5652C1B1-F65C-445F-ADCC-510A1DBD894B}" presName="text" presStyleLbl="node1" presStyleIdx="2" presStyleCnt="3">
        <dgm:presLayoutVars>
          <dgm:bulletEnabled val="1"/>
        </dgm:presLayoutVars>
      </dgm:prSet>
      <dgm:spPr/>
    </dgm:pt>
  </dgm:ptLst>
  <dgm:cxnLst>
    <dgm:cxn modelId="{9100FFD3-A3DB-4F1E-A6B2-86165C38311B}" type="presOf" srcId="{67DFB68C-150A-4A31-929E-5A10BD3E2528}" destId="{6406D54E-071D-44E1-8790-2B958B4631B9}" srcOrd="0" destOrd="0" presId="urn:microsoft.com/office/officeart/2005/8/layout/vList4"/>
    <dgm:cxn modelId="{974BCF03-D297-4DCD-BEC4-442750F7D3B7}" type="presOf" srcId="{5652C1B1-F65C-445F-ADCC-510A1DBD894B}" destId="{92F4227B-C57A-4E8A-BA25-8B9E98AACED2}" srcOrd="0" destOrd="0" presId="urn:microsoft.com/office/officeart/2005/8/layout/vList4"/>
    <dgm:cxn modelId="{3C9FB9BB-9A80-4B12-A445-FCDE3C07427E}" type="presOf" srcId="{F9016801-4340-4FEE-9DB9-6B1E269D3BD8}" destId="{B81A9941-6829-4F1A-989C-A947E677A6C3}" srcOrd="0" destOrd="0" presId="urn:microsoft.com/office/officeart/2005/8/layout/vList4"/>
    <dgm:cxn modelId="{E38BA5E7-FC1D-4C9B-822A-B4E2EA9A59DC}" srcId="{67DFB68C-150A-4A31-929E-5A10BD3E2528}" destId="{F9016801-4340-4FEE-9DB9-6B1E269D3BD8}" srcOrd="0" destOrd="0" parTransId="{6CC95579-1646-4A07-BEAD-1217DF5EB5D7}" sibTransId="{2867870B-B3A0-4D74-9A81-E0DB0398BF07}"/>
    <dgm:cxn modelId="{5B2D8D52-38BF-4EC9-ACB0-8A1E69F98043}" srcId="{67DFB68C-150A-4A31-929E-5A10BD3E2528}" destId="{CAEBB0E7-C40D-46CC-960F-0011FE34F690}" srcOrd="1" destOrd="0" parTransId="{92CCF384-A93D-4712-9FA9-C8BEF09B121E}" sibTransId="{0ED66133-8BFA-4585-A865-C3287197688D}"/>
    <dgm:cxn modelId="{AABD6598-8218-43A7-AA5B-0983D56BB92A}" type="presOf" srcId="{F9016801-4340-4FEE-9DB9-6B1E269D3BD8}" destId="{3428BABE-CB9F-4318-8CBA-43A946D30180}" srcOrd="1" destOrd="0" presId="urn:microsoft.com/office/officeart/2005/8/layout/vList4"/>
    <dgm:cxn modelId="{DA59B66F-6133-4483-BF02-FC227F408A79}" type="presOf" srcId="{CAEBB0E7-C40D-46CC-960F-0011FE34F690}" destId="{C3797A7A-B3FA-46F6-A3FE-AB59422C9B7B}" srcOrd="0" destOrd="0" presId="urn:microsoft.com/office/officeart/2005/8/layout/vList4"/>
    <dgm:cxn modelId="{6BE3CD8A-8AE4-4073-B4BF-3C1D4D4DC188}" srcId="{67DFB68C-150A-4A31-929E-5A10BD3E2528}" destId="{5652C1B1-F65C-445F-ADCC-510A1DBD894B}" srcOrd="2" destOrd="0" parTransId="{0E679C94-6FE3-4996-AF09-545D86D30D0D}" sibTransId="{FD60A9AC-2952-4BF4-8669-CA51078CB6B0}"/>
    <dgm:cxn modelId="{86478819-BFD8-4CFF-8434-90DBFA791D0A}" type="presOf" srcId="{CAEBB0E7-C40D-46CC-960F-0011FE34F690}" destId="{88557F28-5D42-4622-8ABA-C1996DA21B9F}" srcOrd="1" destOrd="0" presId="urn:microsoft.com/office/officeart/2005/8/layout/vList4"/>
    <dgm:cxn modelId="{D87D077B-51D3-4E64-A9F8-03486AEC5B93}" type="presOf" srcId="{5652C1B1-F65C-445F-ADCC-510A1DBD894B}" destId="{6C1C3FE6-F529-4023-9CF6-C07B7F184F59}" srcOrd="1" destOrd="0" presId="urn:microsoft.com/office/officeart/2005/8/layout/vList4"/>
    <dgm:cxn modelId="{EB45E995-4FA6-4682-9AA2-1288C473172D}" type="presParOf" srcId="{6406D54E-071D-44E1-8790-2B958B4631B9}" destId="{29043E25-2265-4624-9BF1-8FBE4CBFA4B3}" srcOrd="0" destOrd="0" presId="urn:microsoft.com/office/officeart/2005/8/layout/vList4"/>
    <dgm:cxn modelId="{2838EB5C-1E2B-4D87-9242-FAC670E8143D}" type="presParOf" srcId="{29043E25-2265-4624-9BF1-8FBE4CBFA4B3}" destId="{B81A9941-6829-4F1A-989C-A947E677A6C3}" srcOrd="0" destOrd="0" presId="urn:microsoft.com/office/officeart/2005/8/layout/vList4"/>
    <dgm:cxn modelId="{3CA4D4F2-A107-45BA-85E1-85C9818C86CD}" type="presParOf" srcId="{29043E25-2265-4624-9BF1-8FBE4CBFA4B3}" destId="{60E0384C-0B02-4753-AF4A-80DF93CB95EB}" srcOrd="1" destOrd="0" presId="urn:microsoft.com/office/officeart/2005/8/layout/vList4"/>
    <dgm:cxn modelId="{CCC9968F-041D-408D-86AB-8A3AE9711CE7}" type="presParOf" srcId="{29043E25-2265-4624-9BF1-8FBE4CBFA4B3}" destId="{3428BABE-CB9F-4318-8CBA-43A946D30180}" srcOrd="2" destOrd="0" presId="urn:microsoft.com/office/officeart/2005/8/layout/vList4"/>
    <dgm:cxn modelId="{83D67EF3-7A8F-4F26-8587-A4F61FDDA068}" type="presParOf" srcId="{6406D54E-071D-44E1-8790-2B958B4631B9}" destId="{333188C1-9F21-4DA0-83E0-5B9DC657CB23}" srcOrd="1" destOrd="0" presId="urn:microsoft.com/office/officeart/2005/8/layout/vList4"/>
    <dgm:cxn modelId="{D0B2C2B9-DE9B-4118-8D84-FAED891AD51D}" type="presParOf" srcId="{6406D54E-071D-44E1-8790-2B958B4631B9}" destId="{8C3D20B6-E3F5-4A17-A53B-F6F99F4185CF}" srcOrd="2" destOrd="0" presId="urn:microsoft.com/office/officeart/2005/8/layout/vList4"/>
    <dgm:cxn modelId="{5EAC4398-2D56-4CDD-9032-5D61FE23DC3C}" type="presParOf" srcId="{8C3D20B6-E3F5-4A17-A53B-F6F99F4185CF}" destId="{C3797A7A-B3FA-46F6-A3FE-AB59422C9B7B}" srcOrd="0" destOrd="0" presId="urn:microsoft.com/office/officeart/2005/8/layout/vList4"/>
    <dgm:cxn modelId="{89C5C73F-607F-46A1-9303-DCEB61F94844}" type="presParOf" srcId="{8C3D20B6-E3F5-4A17-A53B-F6F99F4185CF}" destId="{41263FD3-0030-4DEE-84E6-199D60B4A413}" srcOrd="1" destOrd="0" presId="urn:microsoft.com/office/officeart/2005/8/layout/vList4"/>
    <dgm:cxn modelId="{6196C9FC-F876-47CC-B00F-62DF1A95BD5D}" type="presParOf" srcId="{8C3D20B6-E3F5-4A17-A53B-F6F99F4185CF}" destId="{88557F28-5D42-4622-8ABA-C1996DA21B9F}" srcOrd="2" destOrd="0" presId="urn:microsoft.com/office/officeart/2005/8/layout/vList4"/>
    <dgm:cxn modelId="{C907F497-3D06-48CA-BC70-2785CE1FEEBE}" type="presParOf" srcId="{6406D54E-071D-44E1-8790-2B958B4631B9}" destId="{7E498D36-66EE-409F-BD70-F124C231EF06}" srcOrd="3" destOrd="0" presId="urn:microsoft.com/office/officeart/2005/8/layout/vList4"/>
    <dgm:cxn modelId="{833E07E7-35C5-45E8-A88F-27A80D9B0C53}" type="presParOf" srcId="{6406D54E-071D-44E1-8790-2B958B4631B9}" destId="{D8C2833F-E63B-4B60-B4B6-A7DDFD90C1AD}" srcOrd="4" destOrd="0" presId="urn:microsoft.com/office/officeart/2005/8/layout/vList4"/>
    <dgm:cxn modelId="{58278489-E4B0-4E62-BF7B-51B1C0D8B7F7}" type="presParOf" srcId="{D8C2833F-E63B-4B60-B4B6-A7DDFD90C1AD}" destId="{92F4227B-C57A-4E8A-BA25-8B9E98AACED2}" srcOrd="0" destOrd="0" presId="urn:microsoft.com/office/officeart/2005/8/layout/vList4"/>
    <dgm:cxn modelId="{81CA5C25-6107-4D54-A56F-91174CB56608}" type="presParOf" srcId="{D8C2833F-E63B-4B60-B4B6-A7DDFD90C1AD}" destId="{66A88806-BF83-41F9-A5D6-F41ECAC73655}" srcOrd="1" destOrd="0" presId="urn:microsoft.com/office/officeart/2005/8/layout/vList4"/>
    <dgm:cxn modelId="{FC11FF0A-1D43-4B13-9CA2-12AD9A6E8063}" type="presParOf" srcId="{D8C2833F-E63B-4B60-B4B6-A7DDFD90C1AD}" destId="{6C1C3FE6-F529-4023-9CF6-C07B7F184F5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EB6BF2B-F025-43C7-9689-AA16B9DD398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B91E841-6BCF-475B-BE6E-87497F1125DF}" type="pres">
      <dgm:prSet presAssocID="{2EB6BF2B-F025-43C7-9689-AA16B9DD398C}" presName="linear" presStyleCnt="0">
        <dgm:presLayoutVars>
          <dgm:dir/>
          <dgm:resizeHandles val="exact"/>
        </dgm:presLayoutVars>
      </dgm:prSet>
      <dgm:spPr/>
    </dgm:pt>
  </dgm:ptLst>
  <dgm:cxnLst>
    <dgm:cxn modelId="{643AA62F-D1F8-46E1-B9CE-8F18CE163680}" type="presOf" srcId="{2EB6BF2B-F025-43C7-9689-AA16B9DD398C}" destId="{CB91E841-6BCF-475B-BE6E-87497F1125DF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7DFB68C-150A-4A31-929E-5A10BD3E2528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F9016801-4340-4FEE-9DB9-6B1E269D3BD8}">
      <dgm:prSet phldrT="[Text]"/>
      <dgm:spPr>
        <a:noFill/>
      </dgm:spPr>
      <dgm:t>
        <a:bodyPr/>
        <a:lstStyle/>
        <a:p>
          <a:r>
            <a:rPr lang="sk-SK" dirty="0"/>
            <a:t>	1. Miesto </a:t>
          </a:r>
        </a:p>
        <a:p>
          <a:r>
            <a:rPr lang="sk-SK" dirty="0"/>
            <a:t>Vranov nad Topľou - 78,7%</a:t>
          </a:r>
        </a:p>
      </dgm:t>
    </dgm:pt>
    <dgm:pt modelId="{6CC95579-1646-4A07-BEAD-1217DF5EB5D7}" type="parTrans" cxnId="{E38BA5E7-FC1D-4C9B-822A-B4E2EA9A59DC}">
      <dgm:prSet/>
      <dgm:spPr/>
      <dgm:t>
        <a:bodyPr/>
        <a:lstStyle/>
        <a:p>
          <a:endParaRPr lang="sk-SK"/>
        </a:p>
      </dgm:t>
    </dgm:pt>
    <dgm:pt modelId="{2867870B-B3A0-4D74-9A81-E0DB0398BF07}" type="sibTrans" cxnId="{E38BA5E7-FC1D-4C9B-822A-B4E2EA9A59DC}">
      <dgm:prSet/>
      <dgm:spPr/>
      <dgm:t>
        <a:bodyPr/>
        <a:lstStyle/>
        <a:p>
          <a:endParaRPr lang="sk-SK"/>
        </a:p>
      </dgm:t>
    </dgm:pt>
    <dgm:pt modelId="{CAEBB0E7-C40D-46CC-960F-0011FE34F690}">
      <dgm:prSet phldrT="[Text]"/>
      <dgm:spPr/>
      <dgm:t>
        <a:bodyPr/>
        <a:lstStyle/>
        <a:p>
          <a:r>
            <a:rPr lang="sk-SK" dirty="0"/>
            <a:t>	2nd </a:t>
          </a:r>
          <a:r>
            <a:rPr lang="en-GB" noProof="0" dirty="0"/>
            <a:t>place</a:t>
          </a:r>
        </a:p>
        <a:p>
          <a:r>
            <a:rPr lang="sk-SK" dirty="0"/>
            <a:t>Martin – 76.5 %</a:t>
          </a:r>
        </a:p>
      </dgm:t>
    </dgm:pt>
    <dgm:pt modelId="{92CCF384-A93D-4712-9FA9-C8BEF09B121E}" type="parTrans" cxnId="{5B2D8D52-38BF-4EC9-ACB0-8A1E69F98043}">
      <dgm:prSet/>
      <dgm:spPr/>
      <dgm:t>
        <a:bodyPr/>
        <a:lstStyle/>
        <a:p>
          <a:endParaRPr lang="sk-SK"/>
        </a:p>
      </dgm:t>
    </dgm:pt>
    <dgm:pt modelId="{0ED66133-8BFA-4585-A865-C3287197688D}" type="sibTrans" cxnId="{5B2D8D52-38BF-4EC9-ACB0-8A1E69F98043}">
      <dgm:prSet/>
      <dgm:spPr/>
      <dgm:t>
        <a:bodyPr/>
        <a:lstStyle/>
        <a:p>
          <a:endParaRPr lang="sk-SK"/>
        </a:p>
      </dgm:t>
    </dgm:pt>
    <dgm:pt modelId="{5652C1B1-F65C-445F-ADCC-510A1DBD894B}">
      <dgm:prSet phldrT="[Text]"/>
      <dgm:spPr/>
      <dgm:t>
        <a:bodyPr/>
        <a:lstStyle/>
        <a:p>
          <a:r>
            <a:rPr lang="sk-SK" dirty="0"/>
            <a:t>	3rd </a:t>
          </a:r>
          <a:r>
            <a:rPr lang="en-GB" noProof="0" dirty="0"/>
            <a:t>place</a:t>
          </a:r>
        </a:p>
        <a:p>
          <a:r>
            <a:rPr lang="sk-SK" dirty="0"/>
            <a:t>Rožňava – 75.4 %</a:t>
          </a:r>
        </a:p>
      </dgm:t>
    </dgm:pt>
    <dgm:pt modelId="{0E679C94-6FE3-4996-AF09-545D86D30D0D}" type="parTrans" cxnId="{6BE3CD8A-8AE4-4073-B4BF-3C1D4D4DC188}">
      <dgm:prSet/>
      <dgm:spPr/>
      <dgm:t>
        <a:bodyPr/>
        <a:lstStyle/>
        <a:p>
          <a:endParaRPr lang="sk-SK"/>
        </a:p>
      </dgm:t>
    </dgm:pt>
    <dgm:pt modelId="{FD60A9AC-2952-4BF4-8669-CA51078CB6B0}" type="sibTrans" cxnId="{6BE3CD8A-8AE4-4073-B4BF-3C1D4D4DC188}">
      <dgm:prSet/>
      <dgm:spPr/>
      <dgm:t>
        <a:bodyPr/>
        <a:lstStyle/>
        <a:p>
          <a:endParaRPr lang="sk-SK"/>
        </a:p>
      </dgm:t>
    </dgm:pt>
    <dgm:pt modelId="{6406D54E-071D-44E1-8790-2B958B4631B9}" type="pres">
      <dgm:prSet presAssocID="{67DFB68C-150A-4A31-929E-5A10BD3E2528}" presName="linear" presStyleCnt="0">
        <dgm:presLayoutVars>
          <dgm:dir/>
          <dgm:resizeHandles val="exact"/>
        </dgm:presLayoutVars>
      </dgm:prSet>
      <dgm:spPr/>
    </dgm:pt>
    <dgm:pt modelId="{29043E25-2265-4624-9BF1-8FBE4CBFA4B3}" type="pres">
      <dgm:prSet presAssocID="{F9016801-4340-4FEE-9DB9-6B1E269D3BD8}" presName="comp" presStyleCnt="0"/>
      <dgm:spPr/>
    </dgm:pt>
    <dgm:pt modelId="{B81A9941-6829-4F1A-989C-A947E677A6C3}" type="pres">
      <dgm:prSet presAssocID="{F9016801-4340-4FEE-9DB9-6B1E269D3BD8}" presName="box" presStyleLbl="node1" presStyleIdx="0" presStyleCnt="3"/>
      <dgm:spPr/>
    </dgm:pt>
    <dgm:pt modelId="{60E0384C-0B02-4753-AF4A-80DF93CB95EB}" type="pres">
      <dgm:prSet presAssocID="{F9016801-4340-4FEE-9DB9-6B1E269D3BD8}" presName="img" presStyleLbl="fgImgPlace1" presStyleIdx="0" presStyleCnt="3"/>
      <dgm:spPr>
        <a:noFill/>
      </dgm:spPr>
    </dgm:pt>
    <dgm:pt modelId="{3428BABE-CB9F-4318-8CBA-43A946D30180}" type="pres">
      <dgm:prSet presAssocID="{F9016801-4340-4FEE-9DB9-6B1E269D3BD8}" presName="text" presStyleLbl="node1" presStyleIdx="0" presStyleCnt="3">
        <dgm:presLayoutVars>
          <dgm:bulletEnabled val="1"/>
        </dgm:presLayoutVars>
      </dgm:prSet>
      <dgm:spPr/>
    </dgm:pt>
    <dgm:pt modelId="{333188C1-9F21-4DA0-83E0-5B9DC657CB23}" type="pres">
      <dgm:prSet presAssocID="{2867870B-B3A0-4D74-9A81-E0DB0398BF07}" presName="spacer" presStyleCnt="0"/>
      <dgm:spPr/>
    </dgm:pt>
    <dgm:pt modelId="{8C3D20B6-E3F5-4A17-A53B-F6F99F4185CF}" type="pres">
      <dgm:prSet presAssocID="{CAEBB0E7-C40D-46CC-960F-0011FE34F690}" presName="comp" presStyleCnt="0"/>
      <dgm:spPr/>
    </dgm:pt>
    <dgm:pt modelId="{C3797A7A-B3FA-46F6-A3FE-AB59422C9B7B}" type="pres">
      <dgm:prSet presAssocID="{CAEBB0E7-C40D-46CC-960F-0011FE34F690}" presName="box" presStyleLbl="node1" presStyleIdx="1" presStyleCnt="3"/>
      <dgm:spPr/>
    </dgm:pt>
    <dgm:pt modelId="{41263FD3-0030-4DEE-84E6-199D60B4A413}" type="pres">
      <dgm:prSet presAssocID="{CAEBB0E7-C40D-46CC-960F-0011FE34F690}" presName="img" presStyleLbl="fgImgPlace1" presStyleIdx="1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8557F28-5D42-4622-8ABA-C1996DA21B9F}" type="pres">
      <dgm:prSet presAssocID="{CAEBB0E7-C40D-46CC-960F-0011FE34F690}" presName="text" presStyleLbl="node1" presStyleIdx="1" presStyleCnt="3">
        <dgm:presLayoutVars>
          <dgm:bulletEnabled val="1"/>
        </dgm:presLayoutVars>
      </dgm:prSet>
      <dgm:spPr/>
    </dgm:pt>
    <dgm:pt modelId="{7E498D36-66EE-409F-BD70-F124C231EF06}" type="pres">
      <dgm:prSet presAssocID="{0ED66133-8BFA-4585-A865-C3287197688D}" presName="spacer" presStyleCnt="0"/>
      <dgm:spPr/>
    </dgm:pt>
    <dgm:pt modelId="{D8C2833F-E63B-4B60-B4B6-A7DDFD90C1AD}" type="pres">
      <dgm:prSet presAssocID="{5652C1B1-F65C-445F-ADCC-510A1DBD894B}" presName="comp" presStyleCnt="0"/>
      <dgm:spPr/>
    </dgm:pt>
    <dgm:pt modelId="{92F4227B-C57A-4E8A-BA25-8B9E98AACED2}" type="pres">
      <dgm:prSet presAssocID="{5652C1B1-F65C-445F-ADCC-510A1DBD894B}" presName="box" presStyleLbl="node1" presStyleIdx="2" presStyleCnt="3"/>
      <dgm:spPr/>
    </dgm:pt>
    <dgm:pt modelId="{66A88806-BF83-41F9-A5D6-F41ECAC73655}" type="pres">
      <dgm:prSet presAssocID="{5652C1B1-F65C-445F-ADCC-510A1DBD894B}" presName="img" presStyleLbl="fgImgPlace1" presStyleIdx="2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C1C3FE6-F529-4023-9CF6-C07B7F184F59}" type="pres">
      <dgm:prSet presAssocID="{5652C1B1-F65C-445F-ADCC-510A1DBD894B}" presName="text" presStyleLbl="node1" presStyleIdx="2" presStyleCnt="3">
        <dgm:presLayoutVars>
          <dgm:bulletEnabled val="1"/>
        </dgm:presLayoutVars>
      </dgm:prSet>
      <dgm:spPr/>
    </dgm:pt>
  </dgm:ptLst>
  <dgm:cxnLst>
    <dgm:cxn modelId="{9100FFD3-A3DB-4F1E-A6B2-86165C38311B}" type="presOf" srcId="{67DFB68C-150A-4A31-929E-5A10BD3E2528}" destId="{6406D54E-071D-44E1-8790-2B958B4631B9}" srcOrd="0" destOrd="0" presId="urn:microsoft.com/office/officeart/2005/8/layout/vList4"/>
    <dgm:cxn modelId="{974BCF03-D297-4DCD-BEC4-442750F7D3B7}" type="presOf" srcId="{5652C1B1-F65C-445F-ADCC-510A1DBD894B}" destId="{92F4227B-C57A-4E8A-BA25-8B9E98AACED2}" srcOrd="0" destOrd="0" presId="urn:microsoft.com/office/officeart/2005/8/layout/vList4"/>
    <dgm:cxn modelId="{3C9FB9BB-9A80-4B12-A445-FCDE3C07427E}" type="presOf" srcId="{F9016801-4340-4FEE-9DB9-6B1E269D3BD8}" destId="{B81A9941-6829-4F1A-989C-A947E677A6C3}" srcOrd="0" destOrd="0" presId="urn:microsoft.com/office/officeart/2005/8/layout/vList4"/>
    <dgm:cxn modelId="{E38BA5E7-FC1D-4C9B-822A-B4E2EA9A59DC}" srcId="{67DFB68C-150A-4A31-929E-5A10BD3E2528}" destId="{F9016801-4340-4FEE-9DB9-6B1E269D3BD8}" srcOrd="0" destOrd="0" parTransId="{6CC95579-1646-4A07-BEAD-1217DF5EB5D7}" sibTransId="{2867870B-B3A0-4D74-9A81-E0DB0398BF07}"/>
    <dgm:cxn modelId="{5B2D8D52-38BF-4EC9-ACB0-8A1E69F98043}" srcId="{67DFB68C-150A-4A31-929E-5A10BD3E2528}" destId="{CAEBB0E7-C40D-46CC-960F-0011FE34F690}" srcOrd="1" destOrd="0" parTransId="{92CCF384-A93D-4712-9FA9-C8BEF09B121E}" sibTransId="{0ED66133-8BFA-4585-A865-C3287197688D}"/>
    <dgm:cxn modelId="{AABD6598-8218-43A7-AA5B-0983D56BB92A}" type="presOf" srcId="{F9016801-4340-4FEE-9DB9-6B1E269D3BD8}" destId="{3428BABE-CB9F-4318-8CBA-43A946D30180}" srcOrd="1" destOrd="0" presId="urn:microsoft.com/office/officeart/2005/8/layout/vList4"/>
    <dgm:cxn modelId="{DA59B66F-6133-4483-BF02-FC227F408A79}" type="presOf" srcId="{CAEBB0E7-C40D-46CC-960F-0011FE34F690}" destId="{C3797A7A-B3FA-46F6-A3FE-AB59422C9B7B}" srcOrd="0" destOrd="0" presId="urn:microsoft.com/office/officeart/2005/8/layout/vList4"/>
    <dgm:cxn modelId="{6BE3CD8A-8AE4-4073-B4BF-3C1D4D4DC188}" srcId="{67DFB68C-150A-4A31-929E-5A10BD3E2528}" destId="{5652C1B1-F65C-445F-ADCC-510A1DBD894B}" srcOrd="2" destOrd="0" parTransId="{0E679C94-6FE3-4996-AF09-545D86D30D0D}" sibTransId="{FD60A9AC-2952-4BF4-8669-CA51078CB6B0}"/>
    <dgm:cxn modelId="{86478819-BFD8-4CFF-8434-90DBFA791D0A}" type="presOf" srcId="{CAEBB0E7-C40D-46CC-960F-0011FE34F690}" destId="{88557F28-5D42-4622-8ABA-C1996DA21B9F}" srcOrd="1" destOrd="0" presId="urn:microsoft.com/office/officeart/2005/8/layout/vList4"/>
    <dgm:cxn modelId="{D87D077B-51D3-4E64-A9F8-03486AEC5B93}" type="presOf" srcId="{5652C1B1-F65C-445F-ADCC-510A1DBD894B}" destId="{6C1C3FE6-F529-4023-9CF6-C07B7F184F59}" srcOrd="1" destOrd="0" presId="urn:microsoft.com/office/officeart/2005/8/layout/vList4"/>
    <dgm:cxn modelId="{EB45E995-4FA6-4682-9AA2-1288C473172D}" type="presParOf" srcId="{6406D54E-071D-44E1-8790-2B958B4631B9}" destId="{29043E25-2265-4624-9BF1-8FBE4CBFA4B3}" srcOrd="0" destOrd="0" presId="urn:microsoft.com/office/officeart/2005/8/layout/vList4"/>
    <dgm:cxn modelId="{2838EB5C-1E2B-4D87-9242-FAC670E8143D}" type="presParOf" srcId="{29043E25-2265-4624-9BF1-8FBE4CBFA4B3}" destId="{B81A9941-6829-4F1A-989C-A947E677A6C3}" srcOrd="0" destOrd="0" presId="urn:microsoft.com/office/officeart/2005/8/layout/vList4"/>
    <dgm:cxn modelId="{3CA4D4F2-A107-45BA-85E1-85C9818C86CD}" type="presParOf" srcId="{29043E25-2265-4624-9BF1-8FBE4CBFA4B3}" destId="{60E0384C-0B02-4753-AF4A-80DF93CB95EB}" srcOrd="1" destOrd="0" presId="urn:microsoft.com/office/officeart/2005/8/layout/vList4"/>
    <dgm:cxn modelId="{CCC9968F-041D-408D-86AB-8A3AE9711CE7}" type="presParOf" srcId="{29043E25-2265-4624-9BF1-8FBE4CBFA4B3}" destId="{3428BABE-CB9F-4318-8CBA-43A946D30180}" srcOrd="2" destOrd="0" presId="urn:microsoft.com/office/officeart/2005/8/layout/vList4"/>
    <dgm:cxn modelId="{83D67EF3-7A8F-4F26-8587-A4F61FDDA068}" type="presParOf" srcId="{6406D54E-071D-44E1-8790-2B958B4631B9}" destId="{333188C1-9F21-4DA0-83E0-5B9DC657CB23}" srcOrd="1" destOrd="0" presId="urn:microsoft.com/office/officeart/2005/8/layout/vList4"/>
    <dgm:cxn modelId="{D0B2C2B9-DE9B-4118-8D84-FAED891AD51D}" type="presParOf" srcId="{6406D54E-071D-44E1-8790-2B958B4631B9}" destId="{8C3D20B6-E3F5-4A17-A53B-F6F99F4185CF}" srcOrd="2" destOrd="0" presId="urn:microsoft.com/office/officeart/2005/8/layout/vList4"/>
    <dgm:cxn modelId="{5EAC4398-2D56-4CDD-9032-5D61FE23DC3C}" type="presParOf" srcId="{8C3D20B6-E3F5-4A17-A53B-F6F99F4185CF}" destId="{C3797A7A-B3FA-46F6-A3FE-AB59422C9B7B}" srcOrd="0" destOrd="0" presId="urn:microsoft.com/office/officeart/2005/8/layout/vList4"/>
    <dgm:cxn modelId="{89C5C73F-607F-46A1-9303-DCEB61F94844}" type="presParOf" srcId="{8C3D20B6-E3F5-4A17-A53B-F6F99F4185CF}" destId="{41263FD3-0030-4DEE-84E6-199D60B4A413}" srcOrd="1" destOrd="0" presId="urn:microsoft.com/office/officeart/2005/8/layout/vList4"/>
    <dgm:cxn modelId="{6196C9FC-F876-47CC-B00F-62DF1A95BD5D}" type="presParOf" srcId="{8C3D20B6-E3F5-4A17-A53B-F6F99F4185CF}" destId="{88557F28-5D42-4622-8ABA-C1996DA21B9F}" srcOrd="2" destOrd="0" presId="urn:microsoft.com/office/officeart/2005/8/layout/vList4"/>
    <dgm:cxn modelId="{C907F497-3D06-48CA-BC70-2785CE1FEEBE}" type="presParOf" srcId="{6406D54E-071D-44E1-8790-2B958B4631B9}" destId="{7E498D36-66EE-409F-BD70-F124C231EF06}" srcOrd="3" destOrd="0" presId="urn:microsoft.com/office/officeart/2005/8/layout/vList4"/>
    <dgm:cxn modelId="{833E07E7-35C5-45E8-A88F-27A80D9B0C53}" type="presParOf" srcId="{6406D54E-071D-44E1-8790-2B958B4631B9}" destId="{D8C2833F-E63B-4B60-B4B6-A7DDFD90C1AD}" srcOrd="4" destOrd="0" presId="urn:microsoft.com/office/officeart/2005/8/layout/vList4"/>
    <dgm:cxn modelId="{58278489-E4B0-4E62-BF7B-51B1C0D8B7F7}" type="presParOf" srcId="{D8C2833F-E63B-4B60-B4B6-A7DDFD90C1AD}" destId="{92F4227B-C57A-4E8A-BA25-8B9E98AACED2}" srcOrd="0" destOrd="0" presId="urn:microsoft.com/office/officeart/2005/8/layout/vList4"/>
    <dgm:cxn modelId="{81CA5C25-6107-4D54-A56F-91174CB56608}" type="presParOf" srcId="{D8C2833F-E63B-4B60-B4B6-A7DDFD90C1AD}" destId="{66A88806-BF83-41F9-A5D6-F41ECAC73655}" srcOrd="1" destOrd="0" presId="urn:microsoft.com/office/officeart/2005/8/layout/vList4"/>
    <dgm:cxn modelId="{FC11FF0A-1D43-4B13-9CA2-12AD9A6E8063}" type="presParOf" srcId="{D8C2833F-E63B-4B60-B4B6-A7DDFD90C1AD}" destId="{6C1C3FE6-F529-4023-9CF6-C07B7F184F5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B6BF2B-F025-43C7-9689-AA16B9DD398C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CB91E841-6BCF-475B-BE6E-87497F1125DF}" type="pres">
      <dgm:prSet presAssocID="{2EB6BF2B-F025-43C7-9689-AA16B9DD398C}" presName="linear" presStyleCnt="0">
        <dgm:presLayoutVars>
          <dgm:dir/>
          <dgm:resizeHandles val="exact"/>
        </dgm:presLayoutVars>
      </dgm:prSet>
      <dgm:spPr/>
    </dgm:pt>
  </dgm:ptLst>
  <dgm:cxnLst>
    <dgm:cxn modelId="{643AA62F-D1F8-46E1-B9CE-8F18CE163680}" type="presOf" srcId="{2EB6BF2B-F025-43C7-9689-AA16B9DD398C}" destId="{CB91E841-6BCF-475B-BE6E-87497F1125DF}" srcOrd="0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7DFB68C-150A-4A31-929E-5A10BD3E2528}" type="doc">
      <dgm:prSet loTypeId="urn:microsoft.com/office/officeart/2005/8/layout/vList4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k-SK"/>
        </a:p>
      </dgm:t>
    </dgm:pt>
    <dgm:pt modelId="{F9016801-4340-4FEE-9DB9-6B1E269D3BD8}">
      <dgm:prSet phldrT="[Text]"/>
      <dgm:spPr/>
      <dgm:t>
        <a:bodyPr/>
        <a:lstStyle/>
        <a:p>
          <a:r>
            <a:rPr lang="sk-SK" dirty="0"/>
            <a:t>	1st </a:t>
          </a:r>
          <a:r>
            <a:rPr lang="en-GB" noProof="0" dirty="0"/>
            <a:t>place </a:t>
          </a:r>
        </a:p>
        <a:p>
          <a:r>
            <a:rPr lang="sk-SK" dirty="0"/>
            <a:t>Vranov nad Topľou – 78.7 %</a:t>
          </a:r>
        </a:p>
      </dgm:t>
    </dgm:pt>
    <dgm:pt modelId="{6CC95579-1646-4A07-BEAD-1217DF5EB5D7}" type="parTrans" cxnId="{E38BA5E7-FC1D-4C9B-822A-B4E2EA9A59DC}">
      <dgm:prSet/>
      <dgm:spPr/>
      <dgm:t>
        <a:bodyPr/>
        <a:lstStyle/>
        <a:p>
          <a:endParaRPr lang="sk-SK"/>
        </a:p>
      </dgm:t>
    </dgm:pt>
    <dgm:pt modelId="{2867870B-B3A0-4D74-9A81-E0DB0398BF07}" type="sibTrans" cxnId="{E38BA5E7-FC1D-4C9B-822A-B4E2EA9A59DC}">
      <dgm:prSet/>
      <dgm:spPr/>
      <dgm:t>
        <a:bodyPr/>
        <a:lstStyle/>
        <a:p>
          <a:endParaRPr lang="sk-SK"/>
        </a:p>
      </dgm:t>
    </dgm:pt>
    <dgm:pt modelId="{CAEBB0E7-C40D-46CC-960F-0011FE34F690}">
      <dgm:prSet phldrT="[Text]"/>
      <dgm:spPr/>
      <dgm:t>
        <a:bodyPr/>
        <a:lstStyle/>
        <a:p>
          <a:r>
            <a:rPr lang="sk-SK" dirty="0"/>
            <a:t>	2nd </a:t>
          </a:r>
          <a:r>
            <a:rPr lang="en-GB" noProof="0" dirty="0"/>
            <a:t>place</a:t>
          </a:r>
        </a:p>
        <a:p>
          <a:r>
            <a:rPr lang="sk-SK" dirty="0"/>
            <a:t>Martin – 76.5 %</a:t>
          </a:r>
        </a:p>
      </dgm:t>
    </dgm:pt>
    <dgm:pt modelId="{92CCF384-A93D-4712-9FA9-C8BEF09B121E}" type="parTrans" cxnId="{5B2D8D52-38BF-4EC9-ACB0-8A1E69F98043}">
      <dgm:prSet/>
      <dgm:spPr/>
      <dgm:t>
        <a:bodyPr/>
        <a:lstStyle/>
        <a:p>
          <a:endParaRPr lang="sk-SK"/>
        </a:p>
      </dgm:t>
    </dgm:pt>
    <dgm:pt modelId="{0ED66133-8BFA-4585-A865-C3287197688D}" type="sibTrans" cxnId="{5B2D8D52-38BF-4EC9-ACB0-8A1E69F98043}">
      <dgm:prSet/>
      <dgm:spPr/>
      <dgm:t>
        <a:bodyPr/>
        <a:lstStyle/>
        <a:p>
          <a:endParaRPr lang="sk-SK"/>
        </a:p>
      </dgm:t>
    </dgm:pt>
    <dgm:pt modelId="{5652C1B1-F65C-445F-ADCC-510A1DBD894B}">
      <dgm:prSet phldrT="[Text]"/>
      <dgm:spPr/>
      <dgm:t>
        <a:bodyPr/>
        <a:lstStyle/>
        <a:p>
          <a:r>
            <a:rPr lang="sk-SK" dirty="0"/>
            <a:t>	3rd </a:t>
          </a:r>
          <a:r>
            <a:rPr lang="en-GB" noProof="0" dirty="0"/>
            <a:t>place</a:t>
          </a:r>
        </a:p>
        <a:p>
          <a:r>
            <a:rPr lang="sk-SK" dirty="0"/>
            <a:t>Rožňava – 75.4 %</a:t>
          </a:r>
        </a:p>
      </dgm:t>
    </dgm:pt>
    <dgm:pt modelId="{0E679C94-6FE3-4996-AF09-545D86D30D0D}" type="parTrans" cxnId="{6BE3CD8A-8AE4-4073-B4BF-3C1D4D4DC188}">
      <dgm:prSet/>
      <dgm:spPr/>
      <dgm:t>
        <a:bodyPr/>
        <a:lstStyle/>
        <a:p>
          <a:endParaRPr lang="sk-SK"/>
        </a:p>
      </dgm:t>
    </dgm:pt>
    <dgm:pt modelId="{FD60A9AC-2952-4BF4-8669-CA51078CB6B0}" type="sibTrans" cxnId="{6BE3CD8A-8AE4-4073-B4BF-3C1D4D4DC188}">
      <dgm:prSet/>
      <dgm:spPr/>
      <dgm:t>
        <a:bodyPr/>
        <a:lstStyle/>
        <a:p>
          <a:endParaRPr lang="sk-SK"/>
        </a:p>
      </dgm:t>
    </dgm:pt>
    <dgm:pt modelId="{6406D54E-071D-44E1-8790-2B958B4631B9}" type="pres">
      <dgm:prSet presAssocID="{67DFB68C-150A-4A31-929E-5A10BD3E2528}" presName="linear" presStyleCnt="0">
        <dgm:presLayoutVars>
          <dgm:dir/>
          <dgm:resizeHandles val="exact"/>
        </dgm:presLayoutVars>
      </dgm:prSet>
      <dgm:spPr/>
    </dgm:pt>
    <dgm:pt modelId="{29043E25-2265-4624-9BF1-8FBE4CBFA4B3}" type="pres">
      <dgm:prSet presAssocID="{F9016801-4340-4FEE-9DB9-6B1E269D3BD8}" presName="comp" presStyleCnt="0"/>
      <dgm:spPr/>
    </dgm:pt>
    <dgm:pt modelId="{B81A9941-6829-4F1A-989C-A947E677A6C3}" type="pres">
      <dgm:prSet presAssocID="{F9016801-4340-4FEE-9DB9-6B1E269D3BD8}" presName="box" presStyleLbl="node1" presStyleIdx="0" presStyleCnt="3"/>
      <dgm:spPr/>
    </dgm:pt>
    <dgm:pt modelId="{60E0384C-0B02-4753-AF4A-80DF93CB95EB}" type="pres">
      <dgm:prSet presAssocID="{F9016801-4340-4FEE-9DB9-6B1E269D3BD8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3428BABE-CB9F-4318-8CBA-43A946D30180}" type="pres">
      <dgm:prSet presAssocID="{F9016801-4340-4FEE-9DB9-6B1E269D3BD8}" presName="text" presStyleLbl="node1" presStyleIdx="0" presStyleCnt="3">
        <dgm:presLayoutVars>
          <dgm:bulletEnabled val="1"/>
        </dgm:presLayoutVars>
      </dgm:prSet>
      <dgm:spPr/>
    </dgm:pt>
    <dgm:pt modelId="{333188C1-9F21-4DA0-83E0-5B9DC657CB23}" type="pres">
      <dgm:prSet presAssocID="{2867870B-B3A0-4D74-9A81-E0DB0398BF07}" presName="spacer" presStyleCnt="0"/>
      <dgm:spPr/>
    </dgm:pt>
    <dgm:pt modelId="{8C3D20B6-E3F5-4A17-A53B-F6F99F4185CF}" type="pres">
      <dgm:prSet presAssocID="{CAEBB0E7-C40D-46CC-960F-0011FE34F690}" presName="comp" presStyleCnt="0"/>
      <dgm:spPr/>
    </dgm:pt>
    <dgm:pt modelId="{C3797A7A-B3FA-46F6-A3FE-AB59422C9B7B}" type="pres">
      <dgm:prSet presAssocID="{CAEBB0E7-C40D-46CC-960F-0011FE34F690}" presName="box" presStyleLbl="node1" presStyleIdx="1" presStyleCnt="3"/>
      <dgm:spPr/>
    </dgm:pt>
    <dgm:pt modelId="{41263FD3-0030-4DEE-84E6-199D60B4A413}" type="pres">
      <dgm:prSet presAssocID="{CAEBB0E7-C40D-46CC-960F-0011FE34F690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8557F28-5D42-4622-8ABA-C1996DA21B9F}" type="pres">
      <dgm:prSet presAssocID="{CAEBB0E7-C40D-46CC-960F-0011FE34F690}" presName="text" presStyleLbl="node1" presStyleIdx="1" presStyleCnt="3">
        <dgm:presLayoutVars>
          <dgm:bulletEnabled val="1"/>
        </dgm:presLayoutVars>
      </dgm:prSet>
      <dgm:spPr/>
    </dgm:pt>
    <dgm:pt modelId="{7E498D36-66EE-409F-BD70-F124C231EF06}" type="pres">
      <dgm:prSet presAssocID="{0ED66133-8BFA-4585-A865-C3287197688D}" presName="spacer" presStyleCnt="0"/>
      <dgm:spPr/>
    </dgm:pt>
    <dgm:pt modelId="{D8C2833F-E63B-4B60-B4B6-A7DDFD90C1AD}" type="pres">
      <dgm:prSet presAssocID="{5652C1B1-F65C-445F-ADCC-510A1DBD894B}" presName="comp" presStyleCnt="0"/>
      <dgm:spPr/>
    </dgm:pt>
    <dgm:pt modelId="{92F4227B-C57A-4E8A-BA25-8B9E98AACED2}" type="pres">
      <dgm:prSet presAssocID="{5652C1B1-F65C-445F-ADCC-510A1DBD894B}" presName="box" presStyleLbl="node1" presStyleIdx="2" presStyleCnt="3"/>
      <dgm:spPr/>
    </dgm:pt>
    <dgm:pt modelId="{66A88806-BF83-41F9-A5D6-F41ECAC73655}" type="pres">
      <dgm:prSet presAssocID="{5652C1B1-F65C-445F-ADCC-510A1DBD894B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6C1C3FE6-F529-4023-9CF6-C07B7F184F59}" type="pres">
      <dgm:prSet presAssocID="{5652C1B1-F65C-445F-ADCC-510A1DBD894B}" presName="text" presStyleLbl="node1" presStyleIdx="2" presStyleCnt="3">
        <dgm:presLayoutVars>
          <dgm:bulletEnabled val="1"/>
        </dgm:presLayoutVars>
      </dgm:prSet>
      <dgm:spPr/>
    </dgm:pt>
  </dgm:ptLst>
  <dgm:cxnLst>
    <dgm:cxn modelId="{9100FFD3-A3DB-4F1E-A6B2-86165C38311B}" type="presOf" srcId="{67DFB68C-150A-4A31-929E-5A10BD3E2528}" destId="{6406D54E-071D-44E1-8790-2B958B4631B9}" srcOrd="0" destOrd="0" presId="urn:microsoft.com/office/officeart/2005/8/layout/vList4"/>
    <dgm:cxn modelId="{974BCF03-D297-4DCD-BEC4-442750F7D3B7}" type="presOf" srcId="{5652C1B1-F65C-445F-ADCC-510A1DBD894B}" destId="{92F4227B-C57A-4E8A-BA25-8B9E98AACED2}" srcOrd="0" destOrd="0" presId="urn:microsoft.com/office/officeart/2005/8/layout/vList4"/>
    <dgm:cxn modelId="{3C9FB9BB-9A80-4B12-A445-FCDE3C07427E}" type="presOf" srcId="{F9016801-4340-4FEE-9DB9-6B1E269D3BD8}" destId="{B81A9941-6829-4F1A-989C-A947E677A6C3}" srcOrd="0" destOrd="0" presId="urn:microsoft.com/office/officeart/2005/8/layout/vList4"/>
    <dgm:cxn modelId="{E38BA5E7-FC1D-4C9B-822A-B4E2EA9A59DC}" srcId="{67DFB68C-150A-4A31-929E-5A10BD3E2528}" destId="{F9016801-4340-4FEE-9DB9-6B1E269D3BD8}" srcOrd="0" destOrd="0" parTransId="{6CC95579-1646-4A07-BEAD-1217DF5EB5D7}" sibTransId="{2867870B-B3A0-4D74-9A81-E0DB0398BF07}"/>
    <dgm:cxn modelId="{5B2D8D52-38BF-4EC9-ACB0-8A1E69F98043}" srcId="{67DFB68C-150A-4A31-929E-5A10BD3E2528}" destId="{CAEBB0E7-C40D-46CC-960F-0011FE34F690}" srcOrd="1" destOrd="0" parTransId="{92CCF384-A93D-4712-9FA9-C8BEF09B121E}" sibTransId="{0ED66133-8BFA-4585-A865-C3287197688D}"/>
    <dgm:cxn modelId="{AABD6598-8218-43A7-AA5B-0983D56BB92A}" type="presOf" srcId="{F9016801-4340-4FEE-9DB9-6B1E269D3BD8}" destId="{3428BABE-CB9F-4318-8CBA-43A946D30180}" srcOrd="1" destOrd="0" presId="urn:microsoft.com/office/officeart/2005/8/layout/vList4"/>
    <dgm:cxn modelId="{DA59B66F-6133-4483-BF02-FC227F408A79}" type="presOf" srcId="{CAEBB0E7-C40D-46CC-960F-0011FE34F690}" destId="{C3797A7A-B3FA-46F6-A3FE-AB59422C9B7B}" srcOrd="0" destOrd="0" presId="urn:microsoft.com/office/officeart/2005/8/layout/vList4"/>
    <dgm:cxn modelId="{6BE3CD8A-8AE4-4073-B4BF-3C1D4D4DC188}" srcId="{67DFB68C-150A-4A31-929E-5A10BD3E2528}" destId="{5652C1B1-F65C-445F-ADCC-510A1DBD894B}" srcOrd="2" destOrd="0" parTransId="{0E679C94-6FE3-4996-AF09-545D86D30D0D}" sibTransId="{FD60A9AC-2952-4BF4-8669-CA51078CB6B0}"/>
    <dgm:cxn modelId="{86478819-BFD8-4CFF-8434-90DBFA791D0A}" type="presOf" srcId="{CAEBB0E7-C40D-46CC-960F-0011FE34F690}" destId="{88557F28-5D42-4622-8ABA-C1996DA21B9F}" srcOrd="1" destOrd="0" presId="urn:microsoft.com/office/officeart/2005/8/layout/vList4"/>
    <dgm:cxn modelId="{D87D077B-51D3-4E64-A9F8-03486AEC5B93}" type="presOf" srcId="{5652C1B1-F65C-445F-ADCC-510A1DBD894B}" destId="{6C1C3FE6-F529-4023-9CF6-C07B7F184F59}" srcOrd="1" destOrd="0" presId="urn:microsoft.com/office/officeart/2005/8/layout/vList4"/>
    <dgm:cxn modelId="{EB45E995-4FA6-4682-9AA2-1288C473172D}" type="presParOf" srcId="{6406D54E-071D-44E1-8790-2B958B4631B9}" destId="{29043E25-2265-4624-9BF1-8FBE4CBFA4B3}" srcOrd="0" destOrd="0" presId="urn:microsoft.com/office/officeart/2005/8/layout/vList4"/>
    <dgm:cxn modelId="{2838EB5C-1E2B-4D87-9242-FAC670E8143D}" type="presParOf" srcId="{29043E25-2265-4624-9BF1-8FBE4CBFA4B3}" destId="{B81A9941-6829-4F1A-989C-A947E677A6C3}" srcOrd="0" destOrd="0" presId="urn:microsoft.com/office/officeart/2005/8/layout/vList4"/>
    <dgm:cxn modelId="{3CA4D4F2-A107-45BA-85E1-85C9818C86CD}" type="presParOf" srcId="{29043E25-2265-4624-9BF1-8FBE4CBFA4B3}" destId="{60E0384C-0B02-4753-AF4A-80DF93CB95EB}" srcOrd="1" destOrd="0" presId="urn:microsoft.com/office/officeart/2005/8/layout/vList4"/>
    <dgm:cxn modelId="{CCC9968F-041D-408D-86AB-8A3AE9711CE7}" type="presParOf" srcId="{29043E25-2265-4624-9BF1-8FBE4CBFA4B3}" destId="{3428BABE-CB9F-4318-8CBA-43A946D30180}" srcOrd="2" destOrd="0" presId="urn:microsoft.com/office/officeart/2005/8/layout/vList4"/>
    <dgm:cxn modelId="{83D67EF3-7A8F-4F26-8587-A4F61FDDA068}" type="presParOf" srcId="{6406D54E-071D-44E1-8790-2B958B4631B9}" destId="{333188C1-9F21-4DA0-83E0-5B9DC657CB23}" srcOrd="1" destOrd="0" presId="urn:microsoft.com/office/officeart/2005/8/layout/vList4"/>
    <dgm:cxn modelId="{D0B2C2B9-DE9B-4118-8D84-FAED891AD51D}" type="presParOf" srcId="{6406D54E-071D-44E1-8790-2B958B4631B9}" destId="{8C3D20B6-E3F5-4A17-A53B-F6F99F4185CF}" srcOrd="2" destOrd="0" presId="urn:microsoft.com/office/officeart/2005/8/layout/vList4"/>
    <dgm:cxn modelId="{5EAC4398-2D56-4CDD-9032-5D61FE23DC3C}" type="presParOf" srcId="{8C3D20B6-E3F5-4A17-A53B-F6F99F4185CF}" destId="{C3797A7A-B3FA-46F6-A3FE-AB59422C9B7B}" srcOrd="0" destOrd="0" presId="urn:microsoft.com/office/officeart/2005/8/layout/vList4"/>
    <dgm:cxn modelId="{89C5C73F-607F-46A1-9303-DCEB61F94844}" type="presParOf" srcId="{8C3D20B6-E3F5-4A17-A53B-F6F99F4185CF}" destId="{41263FD3-0030-4DEE-84E6-199D60B4A413}" srcOrd="1" destOrd="0" presId="urn:microsoft.com/office/officeart/2005/8/layout/vList4"/>
    <dgm:cxn modelId="{6196C9FC-F876-47CC-B00F-62DF1A95BD5D}" type="presParOf" srcId="{8C3D20B6-E3F5-4A17-A53B-F6F99F4185CF}" destId="{88557F28-5D42-4622-8ABA-C1996DA21B9F}" srcOrd="2" destOrd="0" presId="urn:microsoft.com/office/officeart/2005/8/layout/vList4"/>
    <dgm:cxn modelId="{C907F497-3D06-48CA-BC70-2785CE1FEEBE}" type="presParOf" srcId="{6406D54E-071D-44E1-8790-2B958B4631B9}" destId="{7E498D36-66EE-409F-BD70-F124C231EF06}" srcOrd="3" destOrd="0" presId="urn:microsoft.com/office/officeart/2005/8/layout/vList4"/>
    <dgm:cxn modelId="{833E07E7-35C5-45E8-A88F-27A80D9B0C53}" type="presParOf" srcId="{6406D54E-071D-44E1-8790-2B958B4631B9}" destId="{D8C2833F-E63B-4B60-B4B6-A7DDFD90C1AD}" srcOrd="4" destOrd="0" presId="urn:microsoft.com/office/officeart/2005/8/layout/vList4"/>
    <dgm:cxn modelId="{58278489-E4B0-4E62-BF7B-51B1C0D8B7F7}" type="presParOf" srcId="{D8C2833F-E63B-4B60-B4B6-A7DDFD90C1AD}" destId="{92F4227B-C57A-4E8A-BA25-8B9E98AACED2}" srcOrd="0" destOrd="0" presId="urn:microsoft.com/office/officeart/2005/8/layout/vList4"/>
    <dgm:cxn modelId="{81CA5C25-6107-4D54-A56F-91174CB56608}" type="presParOf" srcId="{D8C2833F-E63B-4B60-B4B6-A7DDFD90C1AD}" destId="{66A88806-BF83-41F9-A5D6-F41ECAC73655}" srcOrd="1" destOrd="0" presId="urn:microsoft.com/office/officeart/2005/8/layout/vList4"/>
    <dgm:cxn modelId="{FC11FF0A-1D43-4B13-9CA2-12AD9A6E8063}" type="presParOf" srcId="{D8C2833F-E63B-4B60-B4B6-A7DDFD90C1AD}" destId="{6C1C3FE6-F529-4023-9CF6-C07B7F184F59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5530A1-C50C-4E52-AD07-7060FCAACBE6}">
      <dsp:nvSpPr>
        <dsp:cNvPr id="0" name=""/>
        <dsp:cNvSpPr/>
      </dsp:nvSpPr>
      <dsp:spPr>
        <a:xfrm>
          <a:off x="0" y="378573"/>
          <a:ext cx="7429552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B5DCDD-6E58-48F7-B2A2-4D92BDDBA75E}">
      <dsp:nvSpPr>
        <dsp:cNvPr id="0" name=""/>
        <dsp:cNvSpPr/>
      </dsp:nvSpPr>
      <dsp:spPr>
        <a:xfrm>
          <a:off x="371477" y="9573"/>
          <a:ext cx="5200686" cy="738000"/>
        </a:xfrm>
        <a:prstGeom prst="roundRect">
          <a:avLst/>
        </a:prstGeom>
        <a:solidFill>
          <a:schemeClr val="accent4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574" tIns="0" rIns="19657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noProof="0" dirty="0"/>
            <a:t>11 categories</a:t>
          </a:r>
        </a:p>
      </dsp:txBody>
      <dsp:txXfrm>
        <a:off x="407503" y="45599"/>
        <a:ext cx="5128634" cy="665948"/>
      </dsp:txXfrm>
    </dsp:sp>
    <dsp:sp modelId="{4F6D7074-18B8-4C13-88D9-306392958FF3}">
      <dsp:nvSpPr>
        <dsp:cNvPr id="0" name=""/>
        <dsp:cNvSpPr/>
      </dsp:nvSpPr>
      <dsp:spPr>
        <a:xfrm>
          <a:off x="0" y="1512574"/>
          <a:ext cx="7429552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7FE7E2-9D31-40E9-8CFE-87CF71554E47}">
      <dsp:nvSpPr>
        <dsp:cNvPr id="0" name=""/>
        <dsp:cNvSpPr/>
      </dsp:nvSpPr>
      <dsp:spPr>
        <a:xfrm>
          <a:off x="371477" y="1143574"/>
          <a:ext cx="5200686" cy="738000"/>
        </a:xfrm>
        <a:prstGeom prst="roundRect">
          <a:avLst/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574" tIns="0" rIns="19657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500" kern="1200" dirty="0"/>
            <a:t>96 </a:t>
          </a:r>
          <a:r>
            <a:rPr lang="en-GB" sz="2500" kern="1200" noProof="0" dirty="0"/>
            <a:t>indicators</a:t>
          </a:r>
        </a:p>
      </dsp:txBody>
      <dsp:txXfrm>
        <a:off x="407503" y="1179600"/>
        <a:ext cx="5128634" cy="665948"/>
      </dsp:txXfrm>
    </dsp:sp>
    <dsp:sp modelId="{683CB0DC-1C22-4B22-9438-5DFCE44B4675}">
      <dsp:nvSpPr>
        <dsp:cNvPr id="0" name=""/>
        <dsp:cNvSpPr/>
      </dsp:nvSpPr>
      <dsp:spPr>
        <a:xfrm>
          <a:off x="0" y="2646574"/>
          <a:ext cx="7429552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9C5139-CE7E-49CB-A632-53198B72AF04}">
      <dsp:nvSpPr>
        <dsp:cNvPr id="0" name=""/>
        <dsp:cNvSpPr/>
      </dsp:nvSpPr>
      <dsp:spPr>
        <a:xfrm>
          <a:off x="371477" y="2277574"/>
          <a:ext cx="5200686" cy="7380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6574" tIns="0" rIns="196574" bIns="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500" kern="1200" dirty="0"/>
            <a:t>5 </a:t>
          </a:r>
          <a:r>
            <a:rPr lang="en-GB" sz="2500" kern="1200" noProof="0" dirty="0"/>
            <a:t>types of data sources</a:t>
          </a:r>
        </a:p>
      </dsp:txBody>
      <dsp:txXfrm>
        <a:off x="407503" y="2313600"/>
        <a:ext cx="5128634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754F0-68A2-41DC-B744-E3187EF020BF}">
      <dsp:nvSpPr>
        <dsp:cNvPr id="0" name=""/>
        <dsp:cNvSpPr/>
      </dsp:nvSpPr>
      <dsp:spPr>
        <a:xfrm>
          <a:off x="900" y="64329"/>
          <a:ext cx="2677797" cy="669449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accent4">
              <a:lumMod val="7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noProof="0" dirty="0"/>
            <a:t>Improvement</a:t>
          </a:r>
        </a:p>
      </dsp:txBody>
      <dsp:txXfrm>
        <a:off x="20507" y="83936"/>
        <a:ext cx="2638583" cy="630235"/>
      </dsp:txXfrm>
    </dsp:sp>
    <dsp:sp modelId="{C322B2F2-3699-4ADE-B5B3-D0D229CCA7D5}">
      <dsp:nvSpPr>
        <dsp:cNvPr id="0" name=""/>
        <dsp:cNvSpPr/>
      </dsp:nvSpPr>
      <dsp:spPr>
        <a:xfrm rot="5400000">
          <a:off x="1281222" y="79235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AB9A9C-F190-4AFC-8EA6-FF511F0E74A2}">
      <dsp:nvSpPr>
        <dsp:cNvPr id="0" name=""/>
        <dsp:cNvSpPr/>
      </dsp:nvSpPr>
      <dsp:spPr>
        <a:xfrm>
          <a:off x="900" y="968085"/>
          <a:ext cx="2677797" cy="115361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The number of towns, which publish video or audio records from the local parliament session</a:t>
          </a:r>
          <a:r>
            <a:rPr lang="sk-SK" sz="1600" b="1" kern="1200" noProof="0" dirty="0"/>
            <a:t>s</a:t>
          </a:r>
          <a:r>
            <a:rPr lang="en-GB" sz="1600" b="1" kern="1200" noProof="0" dirty="0"/>
            <a:t> h</a:t>
          </a:r>
          <a:r>
            <a:rPr lang="sk-SK" sz="1600" b="1" kern="1200" noProof="0" dirty="0"/>
            <a:t>as</a:t>
          </a:r>
          <a:r>
            <a:rPr lang="en-GB" sz="1600" b="1" kern="1200" noProof="0" dirty="0"/>
            <a:t> increased from 41 to 59 since 2014.  </a:t>
          </a:r>
          <a:endParaRPr lang="en-GB" sz="1600" kern="1200" noProof="0" dirty="0"/>
        </a:p>
      </dsp:txBody>
      <dsp:txXfrm>
        <a:off x="34688" y="1001873"/>
        <a:ext cx="2610221" cy="1086039"/>
      </dsp:txXfrm>
    </dsp:sp>
    <dsp:sp modelId="{4708B96B-6DDC-4A12-A581-094A1B5DB49E}">
      <dsp:nvSpPr>
        <dsp:cNvPr id="0" name=""/>
        <dsp:cNvSpPr/>
      </dsp:nvSpPr>
      <dsp:spPr>
        <a:xfrm rot="5400000">
          <a:off x="1281222" y="2180278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42C20D-DD33-49C0-9A01-1BFBEC769152}">
      <dsp:nvSpPr>
        <dsp:cNvPr id="0" name=""/>
        <dsp:cNvSpPr/>
      </dsp:nvSpPr>
      <dsp:spPr>
        <a:xfrm>
          <a:off x="900" y="2356008"/>
          <a:ext cx="2677797" cy="1143673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62 </a:t>
          </a:r>
          <a:r>
            <a:rPr lang="sk-SK" sz="1600" b="1" kern="1200" noProof="0" dirty="0"/>
            <a:t>in</a:t>
          </a:r>
          <a:r>
            <a:rPr lang="en-GB" sz="1600" b="1" kern="1200" noProof="0" dirty="0"/>
            <a:t> 100 towns allow the citizens to announce a problem to the municipality online and follow the </a:t>
          </a:r>
          <a:r>
            <a:rPr lang="sk-SK" sz="1600" b="1" kern="1200" noProof="0" dirty="0"/>
            <a:t>re</a:t>
          </a:r>
          <a:r>
            <a:rPr lang="en-GB" sz="1600" b="1" kern="1200" noProof="0" dirty="0"/>
            <a:t>solution (34 in 2014).</a:t>
          </a:r>
          <a:endParaRPr lang="en-GB" sz="1600" kern="1200" noProof="0" dirty="0"/>
        </a:p>
      </dsp:txBody>
      <dsp:txXfrm>
        <a:off x="34397" y="2389505"/>
        <a:ext cx="2610803" cy="1076679"/>
      </dsp:txXfrm>
    </dsp:sp>
    <dsp:sp modelId="{196CD927-5A3B-4BC5-B0FD-8A3AB5BCE775}">
      <dsp:nvSpPr>
        <dsp:cNvPr id="0" name=""/>
        <dsp:cNvSpPr/>
      </dsp:nvSpPr>
      <dsp:spPr>
        <a:xfrm rot="5400000">
          <a:off x="1281222" y="3558259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CE4FD3-ACA6-4770-A302-D21BD26CE202}">
      <dsp:nvSpPr>
        <dsp:cNvPr id="0" name=""/>
        <dsp:cNvSpPr/>
      </dsp:nvSpPr>
      <dsp:spPr>
        <a:xfrm>
          <a:off x="900" y="3733989"/>
          <a:ext cx="2677797" cy="1098225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The share of towns which publish The Code of Conduct of elected representatives has grown from 22 to 28 % since 2014.</a:t>
          </a:r>
          <a:endParaRPr lang="en-GB" sz="1600" kern="1200" noProof="0" dirty="0"/>
        </a:p>
      </dsp:txBody>
      <dsp:txXfrm>
        <a:off x="33066" y="3766155"/>
        <a:ext cx="2613465" cy="1033893"/>
      </dsp:txXfrm>
    </dsp:sp>
    <dsp:sp modelId="{EC4054B5-F7BA-48B3-94AB-9814855998A0}">
      <dsp:nvSpPr>
        <dsp:cNvPr id="0" name=""/>
        <dsp:cNvSpPr/>
      </dsp:nvSpPr>
      <dsp:spPr>
        <a:xfrm>
          <a:off x="3053589" y="64329"/>
          <a:ext cx="2677797" cy="669449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noProof="0" dirty="0"/>
            <a:t>Stagnancy or degradation</a:t>
          </a:r>
        </a:p>
      </dsp:txBody>
      <dsp:txXfrm>
        <a:off x="3073196" y="83936"/>
        <a:ext cx="2638583" cy="630235"/>
      </dsp:txXfrm>
    </dsp:sp>
    <dsp:sp modelId="{B6AFB968-4597-4DA5-829F-7EE50EACAC3F}">
      <dsp:nvSpPr>
        <dsp:cNvPr id="0" name=""/>
        <dsp:cNvSpPr/>
      </dsp:nvSpPr>
      <dsp:spPr>
        <a:xfrm rot="5400000">
          <a:off x="4333911" y="79235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8B7C5B-1636-4230-90BE-8B34D57B9E2C}">
      <dsp:nvSpPr>
        <dsp:cNvPr id="0" name=""/>
        <dsp:cNvSpPr/>
      </dsp:nvSpPr>
      <dsp:spPr>
        <a:xfrm>
          <a:off x="3053589" y="968085"/>
          <a:ext cx="2677797" cy="10800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Only one third of municipalities hires the employees via selection procedure automatically (in comparison with 32 in 2014).</a:t>
          </a:r>
          <a:endParaRPr lang="en-GB" sz="1600" kern="1200" noProof="0" dirty="0"/>
        </a:p>
      </dsp:txBody>
      <dsp:txXfrm>
        <a:off x="3085221" y="999717"/>
        <a:ext cx="2614533" cy="1016738"/>
      </dsp:txXfrm>
    </dsp:sp>
    <dsp:sp modelId="{D519B072-B130-49AC-86DA-3FA1CEC3DC60}">
      <dsp:nvSpPr>
        <dsp:cNvPr id="0" name=""/>
        <dsp:cNvSpPr/>
      </dsp:nvSpPr>
      <dsp:spPr>
        <a:xfrm rot="5400000">
          <a:off x="4333911" y="210666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1AEE9B-0134-4FC2-9F76-1EDCEEDADC09}">
      <dsp:nvSpPr>
        <dsp:cNvPr id="0" name=""/>
        <dsp:cNvSpPr/>
      </dsp:nvSpPr>
      <dsp:spPr>
        <a:xfrm>
          <a:off x="3053589" y="2282395"/>
          <a:ext cx="2677797" cy="10800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9 </a:t>
          </a:r>
          <a:r>
            <a:rPr lang="sk-SK" sz="1600" b="1" kern="1200" noProof="0" dirty="0"/>
            <a:t>in</a:t>
          </a:r>
          <a:r>
            <a:rPr lang="en-GB" sz="1600" b="1" kern="1200" noProof="0" dirty="0"/>
            <a:t> 10 municipalities haven´t used the e-auction for last two years (in comparison with 8 from 10 in 2014</a:t>
          </a:r>
          <a:r>
            <a:rPr lang="sk-SK" sz="1600" b="1" kern="1200" dirty="0"/>
            <a:t>). </a:t>
          </a:r>
          <a:endParaRPr lang="sk-SK" sz="1600" kern="1200" dirty="0"/>
        </a:p>
      </dsp:txBody>
      <dsp:txXfrm>
        <a:off x="3085221" y="2314027"/>
        <a:ext cx="2614533" cy="1016738"/>
      </dsp:txXfrm>
    </dsp:sp>
    <dsp:sp modelId="{B315492F-FC20-4AFC-82F7-661B164A4625}">
      <dsp:nvSpPr>
        <dsp:cNvPr id="0" name=""/>
        <dsp:cNvSpPr/>
      </dsp:nvSpPr>
      <dsp:spPr>
        <a:xfrm rot="5400000">
          <a:off x="4333911" y="342097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0F3C97-FD72-451B-BB84-24F79D2846C0}">
      <dsp:nvSpPr>
        <dsp:cNvPr id="0" name=""/>
        <dsp:cNvSpPr/>
      </dsp:nvSpPr>
      <dsp:spPr>
        <a:xfrm>
          <a:off x="3053589" y="3596705"/>
          <a:ext cx="2677797" cy="10800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Only 6 </a:t>
          </a:r>
          <a:r>
            <a:rPr lang="sk-SK" sz="1600" b="1" kern="1200" noProof="0" dirty="0"/>
            <a:t>in </a:t>
          </a:r>
          <a:r>
            <a:rPr lang="en-GB" sz="1600" b="1" kern="1200" noProof="0" dirty="0"/>
            <a:t>100 Mayors publish their declarations of assets online (in comparison with 5 in 2014).</a:t>
          </a:r>
          <a:endParaRPr lang="en-GB" sz="1600" kern="1200" noProof="0" dirty="0"/>
        </a:p>
      </dsp:txBody>
      <dsp:txXfrm>
        <a:off x="3085221" y="3628337"/>
        <a:ext cx="2614533" cy="1016738"/>
      </dsp:txXfrm>
    </dsp:sp>
    <dsp:sp modelId="{71149F05-1D8F-4695-B3A9-988260032815}">
      <dsp:nvSpPr>
        <dsp:cNvPr id="0" name=""/>
        <dsp:cNvSpPr/>
      </dsp:nvSpPr>
      <dsp:spPr>
        <a:xfrm>
          <a:off x="6106278" y="64329"/>
          <a:ext cx="2677797" cy="669449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noProof="0" dirty="0"/>
            <a:t>New findings</a:t>
          </a:r>
        </a:p>
      </dsp:txBody>
      <dsp:txXfrm>
        <a:off x="6125885" y="83936"/>
        <a:ext cx="2638583" cy="630235"/>
      </dsp:txXfrm>
    </dsp:sp>
    <dsp:sp modelId="{572CACB2-9864-4CAD-86B4-4B10277BF67A}">
      <dsp:nvSpPr>
        <dsp:cNvPr id="0" name=""/>
        <dsp:cNvSpPr/>
      </dsp:nvSpPr>
      <dsp:spPr>
        <a:xfrm rot="5400000">
          <a:off x="7386600" y="79235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6B5507-0E4F-4CCA-A92A-64D90C61D70F}">
      <dsp:nvSpPr>
        <dsp:cNvPr id="0" name=""/>
        <dsp:cNvSpPr/>
      </dsp:nvSpPr>
      <dsp:spPr>
        <a:xfrm>
          <a:off x="6106278" y="968085"/>
          <a:ext cx="2677797" cy="10800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The participative budgeting </a:t>
          </a:r>
          <a:r>
            <a:rPr lang="sk-SK" sz="1600" b="1" kern="1200" noProof="0" dirty="0"/>
            <a:t>is </a:t>
          </a:r>
          <a:r>
            <a:rPr lang="en-GB" sz="1600" b="1" kern="1200" noProof="0" dirty="0"/>
            <a:t>used only by 1 in 10 municipalities.</a:t>
          </a:r>
          <a:endParaRPr lang="en-GB" sz="1600" kern="1200" noProof="0" dirty="0"/>
        </a:p>
      </dsp:txBody>
      <dsp:txXfrm>
        <a:off x="6137910" y="999717"/>
        <a:ext cx="2614533" cy="1016738"/>
      </dsp:txXfrm>
    </dsp:sp>
    <dsp:sp modelId="{1ADB8398-ED01-4380-A5ED-721095B97ED2}">
      <dsp:nvSpPr>
        <dsp:cNvPr id="0" name=""/>
        <dsp:cNvSpPr/>
      </dsp:nvSpPr>
      <dsp:spPr>
        <a:xfrm rot="5400000">
          <a:off x="7386600" y="210666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42560C-70D7-4B06-82CA-422EA56D47A6}">
      <dsp:nvSpPr>
        <dsp:cNvPr id="0" name=""/>
        <dsp:cNvSpPr/>
      </dsp:nvSpPr>
      <dsp:spPr>
        <a:xfrm>
          <a:off x="6106278" y="2282395"/>
          <a:ext cx="2677797" cy="10800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90 %</a:t>
          </a:r>
          <a:r>
            <a:rPr lang="sk-SK" sz="1600" b="1" kern="1200" noProof="0" dirty="0"/>
            <a:t> of</a:t>
          </a:r>
          <a:r>
            <a:rPr lang="en-GB" sz="1600" b="1" kern="1200" noProof="0" dirty="0"/>
            <a:t> towns don´t publish the rules for selection of the children to the municipal kindergarten or nursery</a:t>
          </a:r>
          <a:r>
            <a:rPr lang="en-GB" sz="1700" b="1" kern="1200" noProof="0" dirty="0"/>
            <a:t>. </a:t>
          </a:r>
          <a:endParaRPr lang="en-GB" sz="1700" kern="1200" noProof="0" dirty="0"/>
        </a:p>
      </dsp:txBody>
      <dsp:txXfrm>
        <a:off x="6137910" y="2314027"/>
        <a:ext cx="2614533" cy="1016738"/>
      </dsp:txXfrm>
    </dsp:sp>
    <dsp:sp modelId="{9B043068-D0F3-4CF4-BB3A-3ABEF0834806}">
      <dsp:nvSpPr>
        <dsp:cNvPr id="0" name=""/>
        <dsp:cNvSpPr/>
      </dsp:nvSpPr>
      <dsp:spPr>
        <a:xfrm rot="5400000">
          <a:off x="7386600" y="3420975"/>
          <a:ext cx="117153" cy="117153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23B714-B0FD-43FB-BD9D-E3D4C5C59890}">
      <dsp:nvSpPr>
        <dsp:cNvPr id="0" name=""/>
        <dsp:cNvSpPr/>
      </dsp:nvSpPr>
      <dsp:spPr>
        <a:xfrm>
          <a:off x="6106278" y="3596705"/>
          <a:ext cx="2677797" cy="108000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noProof="0" dirty="0"/>
            <a:t>Only 1 </a:t>
          </a:r>
          <a:r>
            <a:rPr lang="sk-SK" sz="1600" b="1" kern="1200" noProof="0" dirty="0"/>
            <a:t>in</a:t>
          </a:r>
          <a:r>
            <a:rPr lang="en-GB" sz="1600" b="1" kern="1200" noProof="0" dirty="0"/>
            <a:t> 10 towns publish</a:t>
          </a:r>
          <a:r>
            <a:rPr lang="sk-SK" sz="1600" b="1" kern="1200" noProof="0" dirty="0"/>
            <a:t>es</a:t>
          </a:r>
          <a:r>
            <a:rPr lang="en-GB" sz="1600" b="1" kern="1200" noProof="0" dirty="0"/>
            <a:t> the program of the Mayor online.</a:t>
          </a:r>
          <a:endParaRPr lang="en-GB" sz="1600" kern="1200" noProof="0" dirty="0"/>
        </a:p>
      </dsp:txBody>
      <dsp:txXfrm>
        <a:off x="6137910" y="3628337"/>
        <a:ext cx="2614533" cy="10167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E9B3AB-FB3C-40EA-B4A2-3CFA47EC89DC}">
      <dsp:nvSpPr>
        <dsp:cNvPr id="0" name=""/>
        <dsp:cNvSpPr/>
      </dsp:nvSpPr>
      <dsp:spPr>
        <a:xfrm>
          <a:off x="-88368" y="415868"/>
          <a:ext cx="2685030" cy="2350338"/>
        </a:xfrm>
        <a:prstGeom prst="upArrow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42F79-1D62-4EE0-A1FD-E12EE7F92421}">
      <dsp:nvSpPr>
        <dsp:cNvPr id="0" name=""/>
        <dsp:cNvSpPr/>
      </dsp:nvSpPr>
      <dsp:spPr>
        <a:xfrm>
          <a:off x="2554801" y="90488"/>
          <a:ext cx="5581654" cy="22337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800" kern="12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</a:t>
          </a:r>
          <a:r>
            <a:rPr lang="en-GB" sz="2800" b="1" kern="1200" noProof="0" dirty="0">
              <a:solidFill>
                <a:srgbClr val="00B050"/>
              </a:solidFill>
              <a:effectLst/>
            </a:rPr>
            <a:t>+87 positions and 41 pp 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noProof="0" dirty="0" err="1"/>
            <a:t>Sabinov</a:t>
          </a:r>
          <a:r>
            <a:rPr lang="en-GB" sz="2800" kern="1200" noProof="0" dirty="0"/>
            <a:t> </a:t>
          </a:r>
          <a:r>
            <a:rPr lang="en-GB" sz="2000" kern="1200" noProof="0" dirty="0"/>
            <a:t>(from 100. to 13. place) 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noProof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 </a:t>
          </a:r>
          <a:r>
            <a:rPr lang="en-GB" sz="2800" b="1" kern="1200" noProof="0" dirty="0">
              <a:solidFill>
                <a:srgbClr val="00B050"/>
              </a:solidFill>
              <a:effectLst/>
            </a:rPr>
            <a:t>+52 positions and 20 pp 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noProof="0" dirty="0" err="1"/>
            <a:t>Nové</a:t>
          </a:r>
          <a:r>
            <a:rPr lang="en-GB" sz="2800" kern="1200" noProof="0" dirty="0"/>
            <a:t> </a:t>
          </a:r>
          <a:r>
            <a:rPr lang="en-GB" sz="2800" kern="1200" noProof="0" dirty="0" err="1"/>
            <a:t>Zámky</a:t>
          </a:r>
          <a:r>
            <a:rPr lang="en-GB" sz="2800" kern="1200" noProof="0" dirty="0"/>
            <a:t> 	</a:t>
          </a:r>
          <a:r>
            <a:rPr lang="en-GB" sz="2000" kern="1200" noProof="0" dirty="0"/>
            <a:t>(from 86. to 34. place)</a:t>
          </a:r>
        </a:p>
      </dsp:txBody>
      <dsp:txXfrm>
        <a:off x="2554801" y="90488"/>
        <a:ext cx="5581654" cy="2233714"/>
      </dsp:txXfrm>
    </dsp:sp>
    <dsp:sp modelId="{C8AA3BAF-22F2-4C73-9CE7-7C0F3C1DF986}">
      <dsp:nvSpPr>
        <dsp:cNvPr id="0" name=""/>
        <dsp:cNvSpPr/>
      </dsp:nvSpPr>
      <dsp:spPr>
        <a:xfrm>
          <a:off x="415692" y="2546200"/>
          <a:ext cx="2685030" cy="2350338"/>
        </a:xfrm>
        <a:prstGeom prst="downArrow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9597DC-8ED4-431C-875E-55A7463EA3C8}">
      <dsp:nvSpPr>
        <dsp:cNvPr id="0" name=""/>
        <dsp:cNvSpPr/>
      </dsp:nvSpPr>
      <dsp:spPr>
        <a:xfrm>
          <a:off x="2961782" y="2562370"/>
          <a:ext cx="5374793" cy="23179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2800" b="1" kern="1200" dirty="0">
              <a:solidFill>
                <a:srgbClr val="FF0000"/>
              </a:solidFill>
              <a:effectLst/>
            </a:rPr>
            <a:t>-</a:t>
          </a:r>
          <a:r>
            <a:rPr lang="en-GB" sz="2800" b="1" kern="1200" noProof="0" dirty="0">
              <a:solidFill>
                <a:srgbClr val="FF0000"/>
              </a:solidFill>
              <a:effectLst/>
            </a:rPr>
            <a:t>52  positions and 13 pp </a:t>
          </a:r>
          <a:r>
            <a:rPr lang="en-GB" sz="2800" kern="1200" noProof="0" dirty="0" err="1"/>
            <a:t>Kolárovo</a:t>
          </a:r>
          <a:r>
            <a:rPr lang="en-GB" sz="2800" kern="1200" noProof="0" dirty="0"/>
            <a:t> 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noProof="0" dirty="0"/>
            <a:t>	(from 36. to 88. place)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noProof="0" dirty="0">
              <a:solidFill>
                <a:srgbClr val="FF0000"/>
              </a:solidFill>
              <a:effectLst/>
            </a:rPr>
            <a:t>-47 positions and 9 pp </a:t>
          </a:r>
          <a:r>
            <a:rPr lang="en-GB" sz="2800" kern="1200" noProof="0" dirty="0" err="1"/>
            <a:t>Tvrdošín</a:t>
          </a:r>
          <a:endParaRPr lang="en-GB" sz="2800" kern="1200" noProof="0" dirty="0"/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noProof="0" dirty="0"/>
            <a:t>	(from 38. to 85. place)</a:t>
          </a:r>
        </a:p>
      </dsp:txBody>
      <dsp:txXfrm>
        <a:off x="2961782" y="2562370"/>
        <a:ext cx="5374793" cy="23179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A9941-6829-4F1A-989C-A947E677A6C3}">
      <dsp:nvSpPr>
        <dsp:cNvPr id="0" name=""/>
        <dsp:cNvSpPr/>
      </dsp:nvSpPr>
      <dsp:spPr>
        <a:xfrm>
          <a:off x="0" y="0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noProof="0" dirty="0"/>
            <a:t>	100th place 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noProof="0" dirty="0"/>
            <a:t>Veľký Meder </a:t>
          </a:r>
          <a:r>
            <a:rPr lang="en-GB" sz="3600" kern="1200" noProof="0" dirty="0"/>
            <a:t>– 27</a:t>
          </a:r>
          <a:r>
            <a:rPr lang="sk-SK" sz="3600" kern="1200" noProof="0" dirty="0"/>
            <a:t>.</a:t>
          </a:r>
          <a:r>
            <a:rPr lang="en-GB" sz="3600" kern="1200" noProof="0" dirty="0"/>
            <a:t>3</a:t>
          </a:r>
          <a:r>
            <a:rPr lang="sk-SK" sz="3600" kern="1200" noProof="0" dirty="0"/>
            <a:t> </a:t>
          </a:r>
          <a:r>
            <a:rPr lang="en-GB" sz="3600" kern="1200" noProof="0" dirty="0"/>
            <a:t>%</a:t>
          </a:r>
        </a:p>
      </dsp:txBody>
      <dsp:txXfrm>
        <a:off x="1567349" y="0"/>
        <a:ext cx="5513098" cy="1512597"/>
      </dsp:txXfrm>
    </dsp:sp>
    <dsp:sp modelId="{60E0384C-0B02-4753-AF4A-80DF93CB95EB}">
      <dsp:nvSpPr>
        <dsp:cNvPr id="0" name=""/>
        <dsp:cNvSpPr/>
      </dsp:nvSpPr>
      <dsp:spPr>
        <a:xfrm>
          <a:off x="151259" y="151259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97A7A-B3FA-46F6-A3FE-AB59422C9B7B}">
      <dsp:nvSpPr>
        <dsp:cNvPr id="0" name=""/>
        <dsp:cNvSpPr/>
      </dsp:nvSpPr>
      <dsp:spPr>
        <a:xfrm>
          <a:off x="0" y="1663857"/>
          <a:ext cx="7080448" cy="151259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2. Miesto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Martin - 76,5%</a:t>
          </a:r>
        </a:p>
      </dsp:txBody>
      <dsp:txXfrm>
        <a:off x="1567349" y="1663857"/>
        <a:ext cx="5513098" cy="1512597"/>
      </dsp:txXfrm>
    </dsp:sp>
    <dsp:sp modelId="{41263FD3-0030-4DEE-84E6-199D60B4A413}">
      <dsp:nvSpPr>
        <dsp:cNvPr id="0" name=""/>
        <dsp:cNvSpPr/>
      </dsp:nvSpPr>
      <dsp:spPr>
        <a:xfrm>
          <a:off x="151259" y="1815116"/>
          <a:ext cx="1416089" cy="121007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4227B-C57A-4E8A-BA25-8B9E98AACED2}">
      <dsp:nvSpPr>
        <dsp:cNvPr id="0" name=""/>
        <dsp:cNvSpPr/>
      </dsp:nvSpPr>
      <dsp:spPr>
        <a:xfrm>
          <a:off x="0" y="3327714"/>
          <a:ext cx="7080448" cy="151259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3. Miesto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Rožňava - 75,4%</a:t>
          </a:r>
        </a:p>
      </dsp:txBody>
      <dsp:txXfrm>
        <a:off x="1567349" y="3327714"/>
        <a:ext cx="5513098" cy="1512597"/>
      </dsp:txXfrm>
    </dsp:sp>
    <dsp:sp modelId="{66A88806-BF83-41F9-A5D6-F41ECAC73655}">
      <dsp:nvSpPr>
        <dsp:cNvPr id="0" name=""/>
        <dsp:cNvSpPr/>
      </dsp:nvSpPr>
      <dsp:spPr>
        <a:xfrm>
          <a:off x="151259" y="3478974"/>
          <a:ext cx="1416089" cy="121007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A9941-6829-4F1A-989C-A947E677A6C3}">
      <dsp:nvSpPr>
        <dsp:cNvPr id="0" name=""/>
        <dsp:cNvSpPr/>
      </dsp:nvSpPr>
      <dsp:spPr>
        <a:xfrm>
          <a:off x="0" y="0"/>
          <a:ext cx="7080448" cy="151259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1. Miesto 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Vranov nad Topľou - 78,7%</a:t>
          </a:r>
        </a:p>
      </dsp:txBody>
      <dsp:txXfrm>
        <a:off x="1567349" y="0"/>
        <a:ext cx="5513098" cy="1512597"/>
      </dsp:txXfrm>
    </dsp:sp>
    <dsp:sp modelId="{60E0384C-0B02-4753-AF4A-80DF93CB95EB}">
      <dsp:nvSpPr>
        <dsp:cNvPr id="0" name=""/>
        <dsp:cNvSpPr/>
      </dsp:nvSpPr>
      <dsp:spPr>
        <a:xfrm>
          <a:off x="151259" y="151259"/>
          <a:ext cx="1416089" cy="121007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97A7A-B3FA-46F6-A3FE-AB59422C9B7B}">
      <dsp:nvSpPr>
        <dsp:cNvPr id="0" name=""/>
        <dsp:cNvSpPr/>
      </dsp:nvSpPr>
      <dsp:spPr>
        <a:xfrm>
          <a:off x="0" y="1663857"/>
          <a:ext cx="7080448" cy="151259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2. Miesto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Martin - 76,5%</a:t>
          </a:r>
        </a:p>
      </dsp:txBody>
      <dsp:txXfrm>
        <a:off x="1567349" y="1663857"/>
        <a:ext cx="5513098" cy="1512597"/>
      </dsp:txXfrm>
    </dsp:sp>
    <dsp:sp modelId="{41263FD3-0030-4DEE-84E6-199D60B4A413}">
      <dsp:nvSpPr>
        <dsp:cNvPr id="0" name=""/>
        <dsp:cNvSpPr/>
      </dsp:nvSpPr>
      <dsp:spPr>
        <a:xfrm>
          <a:off x="151259" y="1815116"/>
          <a:ext cx="1416089" cy="121007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4227B-C57A-4E8A-BA25-8B9E98AACED2}">
      <dsp:nvSpPr>
        <dsp:cNvPr id="0" name=""/>
        <dsp:cNvSpPr/>
      </dsp:nvSpPr>
      <dsp:spPr>
        <a:xfrm>
          <a:off x="0" y="3327714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</a:t>
          </a:r>
          <a:r>
            <a:rPr lang="en-GB" sz="3600" kern="1200" dirty="0"/>
            <a:t>3rd </a:t>
          </a:r>
          <a:r>
            <a:rPr lang="en-GB" sz="3600" kern="1200" noProof="0" dirty="0"/>
            <a:t>place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Rožňava – 75.4 %</a:t>
          </a:r>
        </a:p>
      </dsp:txBody>
      <dsp:txXfrm>
        <a:off x="1567349" y="3327714"/>
        <a:ext cx="5513098" cy="1512597"/>
      </dsp:txXfrm>
    </dsp:sp>
    <dsp:sp modelId="{66A88806-BF83-41F9-A5D6-F41ECAC73655}">
      <dsp:nvSpPr>
        <dsp:cNvPr id="0" name=""/>
        <dsp:cNvSpPr/>
      </dsp:nvSpPr>
      <dsp:spPr>
        <a:xfrm>
          <a:off x="151259" y="3478974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A9941-6829-4F1A-989C-A947E677A6C3}">
      <dsp:nvSpPr>
        <dsp:cNvPr id="0" name=""/>
        <dsp:cNvSpPr/>
      </dsp:nvSpPr>
      <dsp:spPr>
        <a:xfrm>
          <a:off x="0" y="0"/>
          <a:ext cx="7080448" cy="151259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1. Miesto 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Vranov nad Topľou - 78,7%</a:t>
          </a:r>
        </a:p>
      </dsp:txBody>
      <dsp:txXfrm>
        <a:off x="1567349" y="0"/>
        <a:ext cx="5513098" cy="1512597"/>
      </dsp:txXfrm>
    </dsp:sp>
    <dsp:sp modelId="{60E0384C-0B02-4753-AF4A-80DF93CB95EB}">
      <dsp:nvSpPr>
        <dsp:cNvPr id="0" name=""/>
        <dsp:cNvSpPr/>
      </dsp:nvSpPr>
      <dsp:spPr>
        <a:xfrm>
          <a:off x="151259" y="151259"/>
          <a:ext cx="1416089" cy="1210077"/>
        </a:xfrm>
        <a:prstGeom prst="roundRect">
          <a:avLst>
            <a:gd name="adj" fmla="val 10000"/>
          </a:avLst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97A7A-B3FA-46F6-A3FE-AB59422C9B7B}">
      <dsp:nvSpPr>
        <dsp:cNvPr id="0" name=""/>
        <dsp:cNvSpPr/>
      </dsp:nvSpPr>
      <dsp:spPr>
        <a:xfrm>
          <a:off x="0" y="1663857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2nd </a:t>
          </a:r>
          <a:r>
            <a:rPr lang="en-GB" sz="3600" kern="1200" noProof="0" dirty="0"/>
            <a:t>place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Martin – 76.5 %</a:t>
          </a:r>
        </a:p>
      </dsp:txBody>
      <dsp:txXfrm>
        <a:off x="1567349" y="1663857"/>
        <a:ext cx="5513098" cy="1512597"/>
      </dsp:txXfrm>
    </dsp:sp>
    <dsp:sp modelId="{41263FD3-0030-4DEE-84E6-199D60B4A413}">
      <dsp:nvSpPr>
        <dsp:cNvPr id="0" name=""/>
        <dsp:cNvSpPr/>
      </dsp:nvSpPr>
      <dsp:spPr>
        <a:xfrm>
          <a:off x="151259" y="1815116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4227B-C57A-4E8A-BA25-8B9E98AACED2}">
      <dsp:nvSpPr>
        <dsp:cNvPr id="0" name=""/>
        <dsp:cNvSpPr/>
      </dsp:nvSpPr>
      <dsp:spPr>
        <a:xfrm>
          <a:off x="0" y="3327714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3rd </a:t>
          </a:r>
          <a:r>
            <a:rPr lang="en-GB" sz="3600" kern="1200" noProof="0" dirty="0"/>
            <a:t>place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Rožňava – 75.4 %</a:t>
          </a:r>
        </a:p>
      </dsp:txBody>
      <dsp:txXfrm>
        <a:off x="1567349" y="3327714"/>
        <a:ext cx="5513098" cy="1512597"/>
      </dsp:txXfrm>
    </dsp:sp>
    <dsp:sp modelId="{66A88806-BF83-41F9-A5D6-F41ECAC73655}">
      <dsp:nvSpPr>
        <dsp:cNvPr id="0" name=""/>
        <dsp:cNvSpPr/>
      </dsp:nvSpPr>
      <dsp:spPr>
        <a:xfrm>
          <a:off x="151259" y="3478974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1A9941-6829-4F1A-989C-A947E677A6C3}">
      <dsp:nvSpPr>
        <dsp:cNvPr id="0" name=""/>
        <dsp:cNvSpPr/>
      </dsp:nvSpPr>
      <dsp:spPr>
        <a:xfrm>
          <a:off x="0" y="0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1st </a:t>
          </a:r>
          <a:r>
            <a:rPr lang="en-GB" sz="3600" kern="1200" noProof="0" dirty="0"/>
            <a:t>place 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Vranov nad Topľou – 78.7 %</a:t>
          </a:r>
        </a:p>
      </dsp:txBody>
      <dsp:txXfrm>
        <a:off x="1567349" y="0"/>
        <a:ext cx="5513098" cy="1512597"/>
      </dsp:txXfrm>
    </dsp:sp>
    <dsp:sp modelId="{60E0384C-0B02-4753-AF4A-80DF93CB95EB}">
      <dsp:nvSpPr>
        <dsp:cNvPr id="0" name=""/>
        <dsp:cNvSpPr/>
      </dsp:nvSpPr>
      <dsp:spPr>
        <a:xfrm>
          <a:off x="151259" y="151259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97A7A-B3FA-46F6-A3FE-AB59422C9B7B}">
      <dsp:nvSpPr>
        <dsp:cNvPr id="0" name=""/>
        <dsp:cNvSpPr/>
      </dsp:nvSpPr>
      <dsp:spPr>
        <a:xfrm>
          <a:off x="0" y="1663857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2nd </a:t>
          </a:r>
          <a:r>
            <a:rPr lang="en-GB" sz="3600" kern="1200" noProof="0" dirty="0"/>
            <a:t>place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Martin – 76.5 %</a:t>
          </a:r>
        </a:p>
      </dsp:txBody>
      <dsp:txXfrm>
        <a:off x="1567349" y="1663857"/>
        <a:ext cx="5513098" cy="1512597"/>
      </dsp:txXfrm>
    </dsp:sp>
    <dsp:sp modelId="{41263FD3-0030-4DEE-84E6-199D60B4A413}">
      <dsp:nvSpPr>
        <dsp:cNvPr id="0" name=""/>
        <dsp:cNvSpPr/>
      </dsp:nvSpPr>
      <dsp:spPr>
        <a:xfrm>
          <a:off x="151259" y="1815116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F4227B-C57A-4E8A-BA25-8B9E98AACED2}">
      <dsp:nvSpPr>
        <dsp:cNvPr id="0" name=""/>
        <dsp:cNvSpPr/>
      </dsp:nvSpPr>
      <dsp:spPr>
        <a:xfrm>
          <a:off x="0" y="3327714"/>
          <a:ext cx="7080448" cy="151259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	3rd </a:t>
          </a:r>
          <a:r>
            <a:rPr lang="en-GB" sz="3600" kern="1200" noProof="0" dirty="0"/>
            <a:t>place</a:t>
          </a:r>
        </a:p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k-SK" sz="3600" kern="1200" dirty="0"/>
            <a:t>Rožňava – 75.4 %</a:t>
          </a:r>
        </a:p>
      </dsp:txBody>
      <dsp:txXfrm>
        <a:off x="1567349" y="3327714"/>
        <a:ext cx="5513098" cy="1512597"/>
      </dsp:txXfrm>
    </dsp:sp>
    <dsp:sp modelId="{66A88806-BF83-41F9-A5D6-F41ECAC73655}">
      <dsp:nvSpPr>
        <dsp:cNvPr id="0" name=""/>
        <dsp:cNvSpPr/>
      </dsp:nvSpPr>
      <dsp:spPr>
        <a:xfrm>
          <a:off x="151259" y="3478974"/>
          <a:ext cx="1416089" cy="1210077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CC139-AD9E-DA47-80CB-CBC7E0BE66E4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B34C3-330C-944D-A4BD-2C2D45D967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29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E021D-ED58-5749-A2C1-A9EFEA84B5B4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0B81B-317C-0249-98A8-A4CDC4F706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568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30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814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Kým mestá pod 20-tisíc obyvateľov dosiahli v priemere iba 48 percent bodov, Rožňava získala až 75,4 percent. Opačným príkladom je Nitra, ktorá získala výrazne podpriemerný výsledok v kategórii veľkých miest nad 50-tisíc. Kým tie v priemere získali viac ako 61 percent, Nitra iba cez 43.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0667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30625"/>
          </a:xfrm>
        </p:spPr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88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Trenčín 2016: Dotácie na šport 72</a:t>
            </a:r>
            <a:r>
              <a:rPr lang="sk-SK" baseline="0" dirty="0"/>
              <a:t> 500 eur; 104 000 eur</a:t>
            </a:r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79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Zverejňovanie voľných</a:t>
            </a:r>
            <a:r>
              <a:rPr lang="sk-SK" baseline="0" dirty="0"/>
              <a:t> miest a poradníka – nástroj proti korupcii a klientelizmu</a:t>
            </a:r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599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politizáci</a:t>
            </a:r>
            <a:r>
              <a:rPr lang="sk-SK" dirty="0"/>
              <a:t>a</a:t>
            </a:r>
            <a:r>
              <a:rPr lang="en-US" dirty="0"/>
              <a:t> </a:t>
            </a:r>
            <a:r>
              <a:rPr lang="en-US" dirty="0" err="1"/>
              <a:t>výkonného</a:t>
            </a:r>
            <a:r>
              <a:rPr lang="en-US" dirty="0"/>
              <a:t> </a:t>
            </a:r>
            <a:r>
              <a:rPr lang="en-US" dirty="0" err="1"/>
              <a:t>manažmentu</a:t>
            </a:r>
            <a:r>
              <a:rPr lang="en-US" dirty="0"/>
              <a:t> </a:t>
            </a:r>
            <a:r>
              <a:rPr lang="en-US" dirty="0" err="1"/>
              <a:t>mestských</a:t>
            </a:r>
            <a:r>
              <a:rPr lang="en-US" dirty="0"/>
              <a:t> </a:t>
            </a:r>
            <a:r>
              <a:rPr lang="en-US" dirty="0" err="1"/>
              <a:t>firiem</a:t>
            </a:r>
            <a:r>
              <a:rPr lang="en-US" dirty="0"/>
              <a:t> (</a:t>
            </a:r>
            <a:r>
              <a:rPr lang="en-US" dirty="0" err="1"/>
              <a:t>poslanci</a:t>
            </a:r>
            <a:r>
              <a:rPr lang="en-US" dirty="0"/>
              <a:t> </a:t>
            </a:r>
            <a:r>
              <a:rPr lang="en-US" dirty="0" err="1"/>
              <a:t>sú</a:t>
            </a:r>
            <a:r>
              <a:rPr lang="en-US" dirty="0"/>
              <a:t> </a:t>
            </a:r>
            <a:r>
              <a:rPr lang="en-US" dirty="0" err="1"/>
              <a:t>konateľmi</a:t>
            </a:r>
            <a:r>
              <a:rPr lang="en-US" dirty="0"/>
              <a:t> </a:t>
            </a:r>
            <a:r>
              <a:rPr lang="en-US" dirty="0" err="1"/>
              <a:t>alebo</a:t>
            </a:r>
            <a:r>
              <a:rPr lang="en-US" dirty="0"/>
              <a:t> </a:t>
            </a:r>
            <a:r>
              <a:rPr lang="en-US" dirty="0" err="1"/>
              <a:t>členmi</a:t>
            </a:r>
            <a:r>
              <a:rPr lang="en-US" dirty="0"/>
              <a:t> </a:t>
            </a:r>
            <a:r>
              <a:rPr lang="en-US" dirty="0" err="1"/>
              <a:t>predstavenstiev</a:t>
            </a:r>
            <a:r>
              <a:rPr lang="en-US" dirty="0"/>
              <a:t> </a:t>
            </a:r>
            <a:r>
              <a:rPr lang="en-US" dirty="0" err="1"/>
              <a:t>mestských</a:t>
            </a:r>
            <a:r>
              <a:rPr lang="en-US" dirty="0"/>
              <a:t> </a:t>
            </a:r>
            <a:r>
              <a:rPr lang="en-US" dirty="0" err="1"/>
              <a:t>firiem</a:t>
            </a:r>
            <a:r>
              <a:rPr lang="en-US" dirty="0"/>
              <a:t> v 61% </a:t>
            </a:r>
            <a:r>
              <a:rPr lang="en-US" dirty="0" err="1"/>
              <a:t>mestách</a:t>
            </a:r>
            <a:r>
              <a:rPr lang="en-US" dirty="0"/>
              <a:t>). </a:t>
            </a:r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278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Podobne Vranov – v roku 2012 posledné 99. miesto spolu s Bytčou.</a:t>
            </a:r>
            <a:r>
              <a:rPr lang="sk-SK" baseline="0" dirty="0"/>
              <a:t> </a:t>
            </a:r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210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Posledný Veľký Meder 27,3%</a:t>
            </a:r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640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Kým mestá pod 20-tisíc obyvateľov dosiahli v priemere iba 48 percent bodov, Rožňava získala až 75,4 percent. Opačným príkladom je Nitra, ktorá získala výrazne podpriemerný výsledok v kategórii veľkých miest nad 50-tisíc. Kým tie v priemere získali viac ako 61 percent, Nitra iba cez 43.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2860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dirty="0"/>
              <a:t>Posledný Veľký Meder 27,3%</a:t>
            </a:r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806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2003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>
          <a:xfrm>
            <a:off x="942975" y="746125"/>
            <a:ext cx="4972050" cy="3730625"/>
          </a:xfrm>
        </p:spPr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86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05101"/>
            <a:ext cx="7543800" cy="1955800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MAIN</a:t>
            </a:r>
            <a:br>
              <a:rPr lang="ga-IE" dirty="0"/>
            </a:br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839642"/>
            <a:ext cx="7543800" cy="6467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SECTION SUB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4724400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4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1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idx="16"/>
          </p:nvPr>
        </p:nvSpPr>
        <p:spPr>
          <a:xfrm>
            <a:off x="5667500" y="1651000"/>
            <a:ext cx="2930400" cy="425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346700"/>
            <a:ext cx="4921000" cy="571500"/>
          </a:xfrm>
          <a:prstGeom prst="rect">
            <a:avLst/>
          </a:prstGeom>
        </p:spPr>
        <p:txBody>
          <a:bodyPr lIns="0" t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40000" y="1651002"/>
            <a:ext cx="4921000" cy="35559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80000" indent="-180000">
              <a:buSzPct val="100000"/>
              <a:buFontTx/>
              <a:buNone/>
              <a:defRPr sz="1900">
                <a:solidFill>
                  <a:srgbClr val="00ABE2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540000" y="2133600"/>
            <a:ext cx="4921000" cy="30226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SzPct val="100000"/>
              <a:buFont typeface="Arial"/>
              <a:buNone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1" y="1651002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1" y="1651002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DD645-B9B4-46EE-B031-35C24A448A04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801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1A9F6-89D2-5246-A080-431BB3D29305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74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34F47-3A99-4701-A7D9-FE6C4D9DA92E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980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62588-EC5C-453B-A942-AA1C7EFEEF33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7256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5D575-BDA5-4AAF-81DC-5D38C213A391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481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9C5B0-21BA-48EA-B067-5E37072B4F18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639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59AD-49F4-478E-A013-BE606CDD1B41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104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5E8D2-BCEE-4D3D-AE6D-93BD204BAD0C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53831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110E-D48F-4A61-BE6D-11D38A61FE05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9095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580A0-ED6C-4884-9FFE-87471827F59A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8485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74D98-3273-47CE-B312-A00AAFA2779F}" type="datetimeFigureOut">
              <a:rPr lang="en-US" smtClean="0"/>
              <a:t>12/16/2016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3485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1" y="1651002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3666711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05101"/>
            <a:ext cx="7543800" cy="1955800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MAIN</a:t>
            </a:r>
            <a:br>
              <a:rPr lang="ga-IE" dirty="0"/>
            </a:br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839642"/>
            <a:ext cx="7543800" cy="6467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SECTION SUB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4724400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4427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4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2210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8270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.png"/><Relationship Id="rId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ection-screen300dp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6453336"/>
            <a:ext cx="9144000" cy="404664"/>
          </a:xfrm>
          <a:prstGeom prst="rect">
            <a:avLst/>
          </a:prstGeom>
          <a:solidFill>
            <a:srgbClr val="0000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 descr="powerpoint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7" y="-27384"/>
            <a:ext cx="1727200" cy="15494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 cap="all">
          <a:solidFill>
            <a:srgbClr val="00ABE2"/>
          </a:solidFill>
          <a:latin typeface="Arial Narrow Bold"/>
          <a:ea typeface="+mj-ea"/>
          <a:cs typeface="Arial Narrow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12/16/2016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1"/>
          <p:cNvSpPr/>
          <p:nvPr userDrawn="1"/>
        </p:nvSpPr>
        <p:spPr>
          <a:xfrm>
            <a:off x="0" y="6453336"/>
            <a:ext cx="9144000" cy="404664"/>
          </a:xfrm>
          <a:prstGeom prst="rect">
            <a:avLst/>
          </a:prstGeom>
          <a:solidFill>
            <a:srgbClr val="00002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8" name="Picture 4" descr="powerpoint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7" y="-27384"/>
            <a:ext cx="1727200" cy="154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420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3E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3E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>
                <a:solidFill>
                  <a:srgbClr val="00003E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3E">
                  <a:tint val="75000"/>
                </a:srgbClr>
              </a:solidFill>
            </a:endParaRPr>
          </a:p>
        </p:txBody>
      </p:sp>
      <p:pic>
        <p:nvPicPr>
          <p:cNvPr id="8" name="Picture 7" descr="section-screen300dp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8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0.xml"/><Relationship Id="rId3" Type="http://schemas.openxmlformats.org/officeDocument/2006/relationships/diagramLayout" Target="../diagrams/layout9.xml"/><Relationship Id="rId7" Type="http://schemas.openxmlformats.org/officeDocument/2006/relationships/diagramData" Target="../diagrams/data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9.xml"/><Relationship Id="rId6" Type="http://schemas.microsoft.com/office/2007/relationships/diagramDrawing" Target="../diagrams/drawing9.xml"/><Relationship Id="rId11" Type="http://schemas.microsoft.com/office/2007/relationships/diagramDrawing" Target="../diagrams/drawing10.xml"/><Relationship Id="rId5" Type="http://schemas.openxmlformats.org/officeDocument/2006/relationships/diagramColors" Target="../diagrams/colors9.xml"/><Relationship Id="rId10" Type="http://schemas.openxmlformats.org/officeDocument/2006/relationships/diagramColors" Target="../diagrams/colors10.xml"/><Relationship Id="rId4" Type="http://schemas.openxmlformats.org/officeDocument/2006/relationships/diagramQuickStyle" Target="../diagrams/quickStyle9.xml"/><Relationship Id="rId9" Type="http://schemas.openxmlformats.org/officeDocument/2006/relationships/diagramQuickStyle" Target="../diagrams/quickStyle10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microsoft.com/office/2007/relationships/diagramDrawing" Target="../diagrams/drawing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1.xml"/><Relationship Id="rId11" Type="http://schemas.openxmlformats.org/officeDocument/2006/relationships/diagramColors" Target="../diagrams/colors12.xml"/><Relationship Id="rId5" Type="http://schemas.openxmlformats.org/officeDocument/2006/relationships/diagramQuickStyle" Target="../diagrams/quickStyle11.xml"/><Relationship Id="rId10" Type="http://schemas.openxmlformats.org/officeDocument/2006/relationships/diagramQuickStyle" Target="../diagrams/quickStyle12.xml"/><Relationship Id="rId4" Type="http://schemas.openxmlformats.org/officeDocument/2006/relationships/diagramLayout" Target="../diagrams/layout11.xml"/><Relationship Id="rId9" Type="http://schemas.openxmlformats.org/officeDocument/2006/relationships/diagramLayout" Target="../diagrams/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2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229" y="2838917"/>
            <a:ext cx="7732340" cy="1915220"/>
          </a:xfrm>
        </p:spPr>
        <p:txBody>
          <a:bodyPr/>
          <a:lstStyle/>
          <a:p>
            <a:pPr algn="ctr"/>
            <a:r>
              <a:rPr lang="en-GB" sz="4400" b="1" dirty="0"/>
              <a:t>Open local government 2016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5155404"/>
            <a:ext cx="7839769" cy="320601"/>
          </a:xfrm>
          <a:ln>
            <a:noFill/>
          </a:ln>
        </p:spPr>
        <p:txBody>
          <a:bodyPr/>
          <a:lstStyle/>
          <a:p>
            <a:r>
              <a:rPr lang="en-GB" sz="2200" dirty="0"/>
              <a:t>Ranking of transparency in </a:t>
            </a:r>
            <a:r>
              <a:rPr lang="sk-SK" sz="2200" dirty="0"/>
              <a:t>100 </a:t>
            </a:r>
            <a:r>
              <a:rPr lang="en-GB" sz="2200" dirty="0"/>
              <a:t>largest </a:t>
            </a:r>
            <a:r>
              <a:rPr lang="en-GB" sz="2200" dirty="0" err="1"/>
              <a:t>slovak</a:t>
            </a:r>
            <a:r>
              <a:rPr lang="en-GB" sz="2200" dirty="0"/>
              <a:t> cities 2016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700190" y="5802285"/>
            <a:ext cx="7543800" cy="533400"/>
          </a:xfrm>
        </p:spPr>
        <p:txBody>
          <a:bodyPr/>
          <a:lstStyle/>
          <a:p>
            <a:r>
              <a:rPr lang="sk-SK" dirty="0"/>
              <a:t>Transparency International Slovakia, November 2016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683568" y="5013176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76696" y="5589240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TIS_logo_whit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692696"/>
            <a:ext cx="2581508" cy="154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593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540000" y="571500"/>
            <a:ext cx="6984328" cy="795338"/>
          </a:xfrm>
        </p:spPr>
        <p:txBody>
          <a:bodyPr>
            <a:noAutofit/>
          </a:bodyPr>
          <a:lstStyle/>
          <a:p>
            <a:r>
              <a:rPr lang="sk-SK" b="1" dirty="0"/>
              <a:t>WHY THE RANKING?</a:t>
            </a:r>
            <a:endParaRPr lang="en-US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20"/>
          </p:nvPr>
        </p:nvSpPr>
        <p:spPr>
          <a:xfrm>
            <a:off x="571472" y="1643050"/>
            <a:ext cx="8104984" cy="4594262"/>
          </a:xfrm>
        </p:spPr>
        <p:txBody>
          <a:bodyPr>
            <a:normAutofit fontScale="92500" lnSpcReduction="10000"/>
          </a:bodyPr>
          <a:lstStyle/>
          <a:p>
            <a:r>
              <a:rPr lang="en-GB" sz="2800" b="1" dirty="0"/>
              <a:t>The fourth transparency ranking of municipalities in Slovakia </a:t>
            </a:r>
            <a:r>
              <a:rPr lang="en-GB" sz="2800" dirty="0"/>
              <a:t>(2010, 2012, 2014, 2016)</a:t>
            </a:r>
          </a:p>
          <a:p>
            <a:endParaRPr lang="en-GB" sz="2800" dirty="0"/>
          </a:p>
          <a:p>
            <a:r>
              <a:rPr lang="en-GB" sz="2800" dirty="0"/>
              <a:t>It shows differences in transparency among the various towns and increase</a:t>
            </a:r>
            <a:r>
              <a:rPr lang="sk-SK" sz="2800" dirty="0"/>
              <a:t>s</a:t>
            </a:r>
            <a:r>
              <a:rPr lang="en-GB" sz="2800" dirty="0"/>
              <a:t> the pressure for more open approach</a:t>
            </a:r>
          </a:p>
          <a:p>
            <a:endParaRPr lang="en-GB" sz="2800" dirty="0"/>
          </a:p>
          <a:p>
            <a:r>
              <a:rPr lang="en-GB" sz="2800" dirty="0"/>
              <a:t>Open access to information make</a:t>
            </a:r>
            <a:r>
              <a:rPr lang="sk-SK" sz="2800" dirty="0"/>
              <a:t>s</a:t>
            </a:r>
            <a:r>
              <a:rPr lang="en-GB" sz="2800" dirty="0"/>
              <a:t> public oversight possible, the rules of the processes reduce space for arbitrary decisions</a:t>
            </a:r>
            <a:endParaRPr lang="en-GB" sz="2800" b="1" dirty="0"/>
          </a:p>
          <a:p>
            <a:endParaRPr lang="en-GB" sz="2800" dirty="0"/>
          </a:p>
          <a:p>
            <a:r>
              <a:rPr lang="en-GB" sz="2800" dirty="0"/>
              <a:t>However, more transparency does not automatically mean </a:t>
            </a:r>
            <a:r>
              <a:rPr lang="sk-SK" sz="2800" dirty="0"/>
              <a:t>no</a:t>
            </a:r>
            <a:r>
              <a:rPr lang="en-GB" sz="2800" dirty="0"/>
              <a:t> corruption</a:t>
            </a:r>
            <a:endParaRPr lang="en-GB" sz="2800" b="1" dirty="0"/>
          </a:p>
          <a:p>
            <a:endParaRPr lang="en-GB" sz="2800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WHAT DID WE EVALUATE?</a:t>
            </a:r>
            <a:endParaRPr lang="en-GB" b="1" dirty="0"/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idx="20"/>
            <p:extLst>
              <p:ext uri="{D42A27DB-BD31-4B8C-83A1-F6EECF244321}">
                <p14:modId xmlns:p14="http://schemas.microsoft.com/office/powerpoint/2010/main" val="860625286"/>
              </p:ext>
            </p:extLst>
          </p:nvPr>
        </p:nvGraphicFramePr>
        <p:xfrm>
          <a:off x="1000100" y="2000240"/>
          <a:ext cx="7429552" cy="3286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>
          <a:xfrm>
            <a:off x="6012160" y="1340768"/>
            <a:ext cx="2952328" cy="5490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lvl="0" indent="-180000" defTabSz="914400">
              <a:lnSpc>
                <a:spcPct val="90000"/>
              </a:lnSpc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sz="2800" dirty="0">
                <a:solidFill>
                  <a:srgbClr val="002C44"/>
                </a:solidFill>
              </a:rPr>
              <a:t>The crucial part of evaluation shifts to </a:t>
            </a:r>
            <a:r>
              <a:rPr lang="en-GB" sz="2800" b="1" dirty="0" err="1">
                <a:solidFill>
                  <a:srgbClr val="002C44"/>
                </a:solidFill>
              </a:rPr>
              <a:t>webcheck</a:t>
            </a:r>
            <a:r>
              <a:rPr lang="en-GB" sz="2800" dirty="0">
                <a:solidFill>
                  <a:srgbClr val="002C44"/>
                </a:solidFill>
              </a:rPr>
              <a:t> – proactive publishing</a:t>
            </a:r>
          </a:p>
          <a:p>
            <a:pPr marL="180000" lvl="0" indent="-180000" defTabSz="914400">
              <a:lnSpc>
                <a:spcPct val="90000"/>
              </a:lnSpc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sz="2800" dirty="0">
                <a:solidFill>
                  <a:srgbClr val="002C44"/>
                </a:solidFill>
              </a:rPr>
              <a:t>The methodology is slightly adjusted every year</a:t>
            </a:r>
            <a:endParaRPr lang="en-GB" sz="2800" b="1" dirty="0">
              <a:solidFill>
                <a:srgbClr val="002C44"/>
              </a:solidFill>
            </a:endParaRPr>
          </a:p>
          <a:p>
            <a:pPr marL="180000" lvl="0" indent="-180000" defTabSz="914400">
              <a:lnSpc>
                <a:spcPct val="90000"/>
              </a:lnSpc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en-GB" sz="2800" b="1" dirty="0">
                <a:solidFill>
                  <a:srgbClr val="002C44"/>
                </a:solidFill>
              </a:rPr>
              <a:t>Mystery shopping</a:t>
            </a:r>
          </a:p>
          <a:p>
            <a:pPr marL="180000" lvl="0" indent="-180000" defTabSz="914400">
              <a:lnSpc>
                <a:spcPct val="90000"/>
              </a:lnSpc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endParaRPr lang="en-GB" sz="2600" dirty="0">
              <a:solidFill>
                <a:srgbClr val="002C44"/>
              </a:solidFill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62456"/>
            <a:ext cx="5472608" cy="62188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THE EVALUATED AREAS</a:t>
            </a:r>
          </a:p>
        </p:txBody>
      </p:sp>
      <p:graphicFrame>
        <p:nvGraphicFramePr>
          <p:cNvPr id="2" name="Tabuľ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609941"/>
              </p:ext>
            </p:extLst>
          </p:nvPr>
        </p:nvGraphicFramePr>
        <p:xfrm>
          <a:off x="540000" y="1412776"/>
          <a:ext cx="8229601" cy="4882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>
                  <a:extLst>
                    <a:ext uri="{9D8B030D-6E8A-4147-A177-3AD203B41FA5}">
                      <a16:colId xmlns:a16="http://schemas.microsoft.com/office/drawing/2014/main" val="1116750039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4105997083"/>
                    </a:ext>
                  </a:extLst>
                </a:gridCol>
                <a:gridCol w="2324945">
                  <a:extLst>
                    <a:ext uri="{9D8B030D-6E8A-4147-A177-3AD203B41FA5}">
                      <a16:colId xmlns:a16="http://schemas.microsoft.com/office/drawing/2014/main" val="1547461198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r>
                        <a:rPr lang="sk-SK" dirty="0"/>
                        <a:t>POLICY (CATEGORY)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WEIGHT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THE AVERAGE SCORE</a:t>
                      </a: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8088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Access to Information Policy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i="0" u="none" strike="noStrike" noProof="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21,0%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74,2%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5868492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Budgeting and public contracts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i="0" u="none" strike="noStrike" noProof="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17,0%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69,8%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268359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 Participation Policy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i="0" u="none" strike="noStrike" noProof="0" dirty="0">
                          <a:solidFill>
                            <a:srgbClr val="00B050"/>
                          </a:solidFill>
                          <a:effectLst/>
                          <a:latin typeface="Calibri" panose="020F0502020204030204" pitchFamily="34" charset="0"/>
                        </a:rPr>
                        <a:t>15,0%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54,6%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581461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 Property Sales and Lease Policy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13,9%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574774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 Procurement Policy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45,2%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3418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Grants Policy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33,3%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29814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Housing and Social Services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26,8%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752066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Human Resources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,</a:t>
                      </a:r>
                      <a:r>
                        <a:rPr lang="sk-SK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334053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Professional Ethics and Conflict of Interests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24,4%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283457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Municipal Businesses and Investments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55,4%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54473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Land Use Planning and Construction Policy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63,1%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7322376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100,0%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sk-SK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51,3</a:t>
                      </a:r>
                      <a:r>
                        <a:rPr lang="en-GB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76537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8348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363421" y="1628800"/>
            <a:ext cx="2780579" cy="4824536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The transparency level h</a:t>
            </a:r>
            <a:r>
              <a:rPr lang="sk-SK" sz="2800" dirty="0"/>
              <a:t>as</a:t>
            </a:r>
            <a:r>
              <a:rPr lang="en-GB" sz="2800" dirty="0"/>
              <a:t> increased slightly in comparison with 2014, </a:t>
            </a:r>
            <a:r>
              <a:rPr lang="en-GB" sz="2800" b="1" dirty="0"/>
              <a:t>2/3 </a:t>
            </a:r>
            <a:r>
              <a:rPr lang="en-GB" sz="2800" dirty="0"/>
              <a:t>of towns have </a:t>
            </a:r>
            <a:r>
              <a:rPr lang="en-GB" sz="2800" b="1" dirty="0"/>
              <a:t>became more open</a:t>
            </a:r>
          </a:p>
          <a:p>
            <a:r>
              <a:rPr lang="en-GB" sz="2800" dirty="0"/>
              <a:t>Average result: more than </a:t>
            </a:r>
            <a:r>
              <a:rPr lang="en-GB" sz="2800" b="1" dirty="0"/>
              <a:t>50%</a:t>
            </a:r>
          </a:p>
          <a:p>
            <a:r>
              <a:rPr lang="en-GB" sz="2800" dirty="0"/>
              <a:t>2014/2016: +</a:t>
            </a:r>
            <a:r>
              <a:rPr lang="en-GB" sz="2800" b="1" dirty="0"/>
              <a:t>4 pp </a:t>
            </a:r>
            <a:r>
              <a:rPr lang="en-GB" sz="2800" dirty="0"/>
              <a:t>2010/2016: +</a:t>
            </a:r>
            <a:r>
              <a:rPr lang="en-GB" sz="2800" b="1" dirty="0"/>
              <a:t>11 pp</a:t>
            </a:r>
          </a:p>
          <a:p>
            <a:r>
              <a:rPr lang="en-GB" sz="2800" dirty="0"/>
              <a:t>Average score of regions 2015: </a:t>
            </a:r>
            <a:r>
              <a:rPr lang="en-GB" sz="2800" b="1" dirty="0"/>
              <a:t>50,2%</a:t>
            </a:r>
          </a:p>
          <a:p>
            <a:endParaRPr lang="en-GB" sz="2800" u="sng" dirty="0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76672"/>
            <a:ext cx="6049219" cy="58205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ĺžnik 12"/>
          <p:cNvSpPr/>
          <p:nvPr/>
        </p:nvSpPr>
        <p:spPr>
          <a:xfrm>
            <a:off x="5868144" y="1268760"/>
            <a:ext cx="327585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200" b="1" dirty="0"/>
              <a:t>The larger towns are more transparent </a:t>
            </a:r>
            <a:r>
              <a:rPr lang="en-GB" sz="2200" dirty="0"/>
              <a:t>(bigger apparatus, more journalists</a:t>
            </a:r>
            <a:r>
              <a:rPr lang="sk-SK" sz="2200" dirty="0"/>
              <a:t> and</a:t>
            </a:r>
            <a:r>
              <a:rPr lang="en-GB" sz="2200" dirty="0"/>
              <a:t> active citizens) 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200" dirty="0"/>
              <a:t>There is no difference between new and re-elected mayors in the average score, however the </a:t>
            </a:r>
            <a:r>
              <a:rPr lang="en-GB" sz="2200" b="1" dirty="0"/>
              <a:t>new mayors </a:t>
            </a:r>
            <a:r>
              <a:rPr lang="en-GB" sz="2200" dirty="0"/>
              <a:t>have increased transparency in a more significant way compared with 2014 ranking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endParaRPr lang="sk-SK" sz="1200" dirty="0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260647"/>
            <a:ext cx="5328592" cy="612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687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SOME FINDINGS</a:t>
            </a:r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20"/>
            <p:extLst>
              <p:ext uri="{D42A27DB-BD31-4B8C-83A1-F6EECF244321}">
                <p14:modId xmlns:p14="http://schemas.microsoft.com/office/powerpoint/2010/main" val="18122601"/>
              </p:ext>
            </p:extLst>
          </p:nvPr>
        </p:nvGraphicFramePr>
        <p:xfrm>
          <a:off x="251520" y="1484784"/>
          <a:ext cx="878497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ĺžnik 5"/>
          <p:cNvSpPr/>
          <p:nvPr/>
        </p:nvSpPr>
        <p:spPr>
          <a:xfrm>
            <a:off x="5796136" y="1484784"/>
            <a:ext cx="332014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Mystery shopping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29 from 100 town halls </a:t>
            </a:r>
            <a:r>
              <a:rPr lang="en-GB" sz="2400" b="1" dirty="0"/>
              <a:t>didn´t react </a:t>
            </a:r>
            <a:r>
              <a:rPr lang="en-GB" sz="2400" dirty="0"/>
              <a:t>to</a:t>
            </a:r>
            <a:r>
              <a:rPr lang="en-GB" sz="2400" b="1" dirty="0"/>
              <a:t> </a:t>
            </a:r>
            <a:r>
              <a:rPr lang="en-GB" sz="2400" dirty="0"/>
              <a:t>requests under The Freedom of Information Act</a:t>
            </a:r>
          </a:p>
          <a:p>
            <a:pPr marL="457200" indent="-457200">
              <a:buClr>
                <a:srgbClr val="00ABE2"/>
              </a:buClr>
              <a:buFont typeface="Arial" panose="020B0604020202020204" pitchFamily="34" charset="0"/>
              <a:buChar char="•"/>
            </a:pPr>
            <a:r>
              <a:rPr lang="en-GB" sz="2400" dirty="0"/>
              <a:t>There were also Mayors, who </a:t>
            </a:r>
            <a:r>
              <a:rPr lang="en-GB" sz="2400" b="1" dirty="0"/>
              <a:t>contacted an applicant </a:t>
            </a:r>
            <a:r>
              <a:rPr lang="en-GB" sz="2400" dirty="0"/>
              <a:t>and tried to find out information about her. </a:t>
            </a:r>
            <a:endParaRPr lang="en-GB" sz="2400" u="sng" dirty="0"/>
          </a:p>
        </p:txBody>
      </p:sp>
      <p:sp>
        <p:nvSpPr>
          <p:cNvPr id="10" name="Title 2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</p:spPr>
        <p:txBody>
          <a:bodyPr>
            <a:normAutofit/>
          </a:bodyPr>
          <a:lstStyle/>
          <a:p>
            <a:r>
              <a:rPr lang="en-GB" b="1" dirty="0"/>
              <a:t>ACCESS TO INFORMATION</a:t>
            </a:r>
            <a:endParaRPr lang="sk-SK" b="1" dirty="0"/>
          </a:p>
        </p:txBody>
      </p:sp>
      <p:pic>
        <p:nvPicPr>
          <p:cNvPr id="4" name="Zástupný objekt pre obsah 3"/>
          <p:cNvPicPr>
            <a:picLocks noGrp="1" noChangeAspect="1"/>
          </p:cNvPicPr>
          <p:nvPr>
            <p:ph idx="20"/>
          </p:nvPr>
        </p:nvPicPr>
        <p:blipFill>
          <a:blip r:embed="rId2"/>
          <a:stretch>
            <a:fillRect/>
          </a:stretch>
        </p:blipFill>
        <p:spPr>
          <a:xfrm>
            <a:off x="395536" y="1340768"/>
            <a:ext cx="5040560" cy="5123193"/>
          </a:xfrm>
        </p:spPr>
      </p:pic>
    </p:spTree>
    <p:extLst>
      <p:ext uri="{BB962C8B-B14F-4D97-AF65-F5344CB8AC3E}">
        <p14:creationId xmlns:p14="http://schemas.microsoft.com/office/powerpoint/2010/main" val="2433848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PUBLIC PARTICIPATION</a:t>
            </a:r>
            <a:endParaRPr lang="sk-SK" b="1" dirty="0"/>
          </a:p>
        </p:txBody>
      </p:sp>
      <p:sp>
        <p:nvSpPr>
          <p:cNvPr id="4" name="Content Placeholder 7"/>
          <p:cNvSpPr>
            <a:spLocks noGrp="1"/>
          </p:cNvSpPr>
          <p:nvPr>
            <p:ph idx="20"/>
          </p:nvPr>
        </p:nvSpPr>
        <p:spPr>
          <a:xfrm flipH="1">
            <a:off x="6551712" y="1412776"/>
            <a:ext cx="2592288" cy="5040560"/>
          </a:xfrm>
        </p:spPr>
        <p:txBody>
          <a:bodyPr>
            <a:noAutofit/>
          </a:bodyPr>
          <a:lstStyle/>
          <a:p>
            <a:r>
              <a:rPr lang="en-GB" sz="2100" dirty="0"/>
              <a:t>9 in 10 towns publish the </a:t>
            </a:r>
            <a:r>
              <a:rPr lang="en-GB" sz="2100" b="1" dirty="0"/>
              <a:t>minutes</a:t>
            </a:r>
            <a:r>
              <a:rPr lang="en-GB" sz="2100" dirty="0"/>
              <a:t> from the sessions of local parliament</a:t>
            </a:r>
          </a:p>
          <a:p>
            <a:r>
              <a:rPr lang="en-GB" sz="2100" dirty="0"/>
              <a:t>video records published by 59 % of towns</a:t>
            </a:r>
          </a:p>
          <a:p>
            <a:r>
              <a:rPr lang="en-GB" sz="2100" b="1" dirty="0" err="1"/>
              <a:t>Partizánske</a:t>
            </a:r>
            <a:r>
              <a:rPr lang="en-GB" sz="2100" dirty="0"/>
              <a:t> – all information about local parliament sessions in </a:t>
            </a:r>
            <a:r>
              <a:rPr lang="en-GB" sz="2100" b="1" dirty="0"/>
              <a:t>one place</a:t>
            </a:r>
            <a:r>
              <a:rPr lang="en-GB" sz="2100" dirty="0"/>
              <a:t> (invitations, materials, minutes, decisions, participation of local representatives</a:t>
            </a:r>
            <a:r>
              <a:rPr lang="sk-SK" sz="2100" dirty="0"/>
              <a:t>)</a:t>
            </a:r>
            <a:endParaRPr lang="en-GB" sz="2100" dirty="0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412776"/>
            <a:ext cx="6083687" cy="487192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PARTICIPATIVE BUDGETING</a:t>
            </a:r>
            <a:r>
              <a:rPr lang="en-GB" dirty="0"/>
              <a:t> </a:t>
            </a:r>
            <a:endParaRPr lang="sk-SK" b="1" dirty="0"/>
          </a:p>
        </p:txBody>
      </p:sp>
      <p:sp>
        <p:nvSpPr>
          <p:cNvPr id="7" name="Content Placeholder 7"/>
          <p:cNvSpPr>
            <a:spLocks noGrp="1"/>
          </p:cNvSpPr>
          <p:nvPr>
            <p:ph idx="20"/>
          </p:nvPr>
        </p:nvSpPr>
        <p:spPr>
          <a:xfrm>
            <a:off x="6516216" y="1484784"/>
            <a:ext cx="2520280" cy="4824536"/>
          </a:xfrm>
        </p:spPr>
        <p:txBody>
          <a:bodyPr>
            <a:noAutofit/>
          </a:bodyPr>
          <a:lstStyle/>
          <a:p>
            <a:r>
              <a:rPr lang="en-GB" sz="2400" b="1" dirty="0"/>
              <a:t>Participative budgeting </a:t>
            </a:r>
            <a:r>
              <a:rPr lang="en-GB" sz="2400" dirty="0"/>
              <a:t>use</a:t>
            </a:r>
            <a:r>
              <a:rPr lang="sk-SK" sz="2400" dirty="0"/>
              <a:t>d</a:t>
            </a:r>
            <a:r>
              <a:rPr lang="en-GB" sz="2400" dirty="0"/>
              <a:t> </a:t>
            </a:r>
            <a:r>
              <a:rPr lang="sk-SK" sz="2400" dirty="0"/>
              <a:t>by </a:t>
            </a:r>
            <a:r>
              <a:rPr lang="en-GB" sz="2400" dirty="0"/>
              <a:t>11 from 100 towns</a:t>
            </a:r>
          </a:p>
          <a:p>
            <a:r>
              <a:rPr lang="en-GB" sz="2400" b="1" dirty="0" err="1"/>
              <a:t>Hlohovec</a:t>
            </a:r>
            <a:r>
              <a:rPr lang="en-GB" sz="2400" dirty="0"/>
              <a:t> has a special website where public can </a:t>
            </a:r>
            <a:r>
              <a:rPr lang="en-GB" sz="2400" b="1" dirty="0"/>
              <a:t>vote </a:t>
            </a:r>
            <a:r>
              <a:rPr lang="en-GB" sz="2400" dirty="0"/>
              <a:t>for community projects  </a:t>
            </a:r>
          </a:p>
          <a:p>
            <a:r>
              <a:rPr lang="en-GB" sz="2400" dirty="0"/>
              <a:t>List and map of ideas are available on the website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484784"/>
            <a:ext cx="5832798" cy="488308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/>
              <a:t>CONTRACTS: GOOD PRACTICE</a:t>
            </a:r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660232" y="1412776"/>
            <a:ext cx="2483768" cy="4968552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The quality of contract publishing is </a:t>
            </a:r>
            <a:r>
              <a:rPr lang="en-GB" sz="2400" b="1" dirty="0"/>
              <a:t>61 % </a:t>
            </a:r>
            <a:r>
              <a:rPr lang="en-GB" sz="2400" dirty="0"/>
              <a:t>in average</a:t>
            </a:r>
          </a:p>
          <a:p>
            <a:r>
              <a:rPr lang="en-GB" sz="2400" dirty="0"/>
              <a:t>Village </a:t>
            </a:r>
            <a:r>
              <a:rPr lang="en-GB" sz="2400" b="1" dirty="0" err="1"/>
              <a:t>Smižany</a:t>
            </a:r>
            <a:r>
              <a:rPr lang="en-GB" sz="2400" b="1" dirty="0"/>
              <a:t> </a:t>
            </a:r>
            <a:r>
              <a:rPr lang="en-GB" sz="2400" dirty="0"/>
              <a:t>- 99 % </a:t>
            </a:r>
          </a:p>
          <a:p>
            <a:r>
              <a:rPr lang="en-GB" sz="2400" dirty="0"/>
              <a:t>They publish all the contracts with </a:t>
            </a:r>
            <a:r>
              <a:rPr lang="en-GB" sz="2400" b="1" dirty="0"/>
              <a:t>attachments</a:t>
            </a:r>
            <a:r>
              <a:rPr lang="en-GB" sz="2400" dirty="0"/>
              <a:t>, copying from the documents is possible</a:t>
            </a:r>
          </a:p>
          <a:p>
            <a:r>
              <a:rPr lang="en-GB" sz="2400" dirty="0"/>
              <a:t>They also provide </a:t>
            </a:r>
            <a:r>
              <a:rPr lang="sk-SK" sz="2400" dirty="0"/>
              <a:t>a</a:t>
            </a:r>
            <a:r>
              <a:rPr lang="en-GB" sz="2400" dirty="0"/>
              <a:t> </a:t>
            </a:r>
            <a:r>
              <a:rPr lang="en-GB" sz="2400" b="1" dirty="0"/>
              <a:t>system for searching </a:t>
            </a:r>
            <a:r>
              <a:rPr lang="en-GB" sz="2400" dirty="0"/>
              <a:t>of the contracts according t</a:t>
            </a:r>
            <a:r>
              <a:rPr lang="sk-SK" sz="2400" dirty="0"/>
              <a:t>o</a:t>
            </a:r>
            <a:r>
              <a:rPr lang="en-GB" sz="2400" dirty="0"/>
              <a:t> sum, date, company, etc. 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556792"/>
            <a:ext cx="6059466" cy="446449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CONTRACTS: BAD PRACTICE</a:t>
            </a:r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876256" y="1484784"/>
            <a:ext cx="2339752" cy="4968552"/>
          </a:xfrm>
        </p:spPr>
        <p:txBody>
          <a:bodyPr>
            <a:normAutofit/>
          </a:bodyPr>
          <a:lstStyle/>
          <a:p>
            <a:r>
              <a:rPr lang="en-GB" sz="2400" b="1" dirty="0" err="1"/>
              <a:t>Prievidza</a:t>
            </a:r>
            <a:r>
              <a:rPr lang="en-GB" sz="2400" b="1" dirty="0"/>
              <a:t> </a:t>
            </a:r>
            <a:r>
              <a:rPr lang="en-GB" sz="2400" dirty="0"/>
              <a:t>(50 thousand inhabitants) – only 15 % </a:t>
            </a:r>
          </a:p>
          <a:p>
            <a:r>
              <a:rPr lang="en-GB" sz="2400" dirty="0"/>
              <a:t>They don´t provide any </a:t>
            </a:r>
            <a:r>
              <a:rPr lang="en-GB" sz="2400" b="1" dirty="0"/>
              <a:t>search engine</a:t>
            </a:r>
            <a:r>
              <a:rPr lang="en-GB" sz="2400" dirty="0"/>
              <a:t>, the published documents are only scanned images without possibility to copy from them</a:t>
            </a: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556792"/>
            <a:ext cx="6386628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584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GRANTS POLICY</a:t>
            </a:r>
            <a:endParaRPr lang="sk-SK" b="1" dirty="0"/>
          </a:p>
        </p:txBody>
      </p:sp>
      <p:sp>
        <p:nvSpPr>
          <p:cNvPr id="7" name="Content Placeholder 7"/>
          <p:cNvSpPr>
            <a:spLocks noGrp="1"/>
          </p:cNvSpPr>
          <p:nvPr>
            <p:ph idx="20"/>
          </p:nvPr>
        </p:nvSpPr>
        <p:spPr>
          <a:xfrm>
            <a:off x="6660232" y="1484784"/>
            <a:ext cx="2198048" cy="4752528"/>
          </a:xfrm>
        </p:spPr>
        <p:txBody>
          <a:bodyPr>
            <a:normAutofit fontScale="85000" lnSpcReduction="10000"/>
          </a:bodyPr>
          <a:lstStyle/>
          <a:p>
            <a:r>
              <a:rPr lang="en-GB" sz="2600" dirty="0"/>
              <a:t>Only 4 in 10 towns publish information regarding the subjects, which were supported by town </a:t>
            </a:r>
            <a:r>
              <a:rPr lang="en-GB" sz="2600" b="1" dirty="0"/>
              <a:t>grants</a:t>
            </a:r>
          </a:p>
          <a:p>
            <a:r>
              <a:rPr lang="en-GB" sz="2600" b="1" dirty="0" err="1"/>
              <a:t>Čadca</a:t>
            </a:r>
            <a:r>
              <a:rPr lang="en-GB" sz="2600" dirty="0"/>
              <a:t> publishes detailed information about the grant policy including the state of a request and an information about co-financing</a:t>
            </a: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412776"/>
            <a:ext cx="6206573" cy="475919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SOCIAL SERVICES</a:t>
            </a:r>
            <a:endParaRPr lang="sk-SK" b="1" cap="small" dirty="0"/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532738" y="1340768"/>
            <a:ext cx="2611262" cy="4968552"/>
          </a:xfrm>
        </p:spPr>
        <p:txBody>
          <a:bodyPr>
            <a:noAutofit/>
          </a:bodyPr>
          <a:lstStyle/>
          <a:p>
            <a:r>
              <a:rPr lang="en-GB" sz="2500" dirty="0"/>
              <a:t>18 towns publish information regarding </a:t>
            </a:r>
            <a:r>
              <a:rPr lang="en-GB" sz="2500" b="1" dirty="0"/>
              <a:t>vacancies</a:t>
            </a:r>
            <a:r>
              <a:rPr lang="en-GB" sz="2500" dirty="0"/>
              <a:t> (3</a:t>
            </a:r>
            <a:r>
              <a:rPr lang="sk-SK" sz="2500" dirty="0"/>
              <a:t>x</a:t>
            </a:r>
            <a:r>
              <a:rPr lang="en-GB" sz="2500" dirty="0"/>
              <a:t> more than 2014)</a:t>
            </a:r>
          </a:p>
          <a:p>
            <a:r>
              <a:rPr lang="en-GB" sz="2500" b="1" dirty="0" err="1"/>
              <a:t>Handlová</a:t>
            </a:r>
            <a:r>
              <a:rPr lang="en-GB" sz="2500" b="1" dirty="0"/>
              <a:t> </a:t>
            </a:r>
            <a:r>
              <a:rPr lang="en-GB" sz="2500" dirty="0"/>
              <a:t>publish</a:t>
            </a:r>
            <a:r>
              <a:rPr lang="sk-SK" sz="2500" dirty="0"/>
              <a:t>es</a:t>
            </a:r>
            <a:r>
              <a:rPr lang="en-GB" sz="2500" dirty="0"/>
              <a:t> all the actual data about capacity in social service facilities, vacancies</a:t>
            </a:r>
            <a:r>
              <a:rPr lang="sk-SK" sz="2500" dirty="0"/>
              <a:t>,</a:t>
            </a:r>
            <a:r>
              <a:rPr lang="en-GB" sz="2500" dirty="0"/>
              <a:t> state of requests and rules for acceptance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53" y="1700808"/>
            <a:ext cx="5888908" cy="451370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HOUSING</a:t>
            </a:r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5868144" y="1700808"/>
            <a:ext cx="3024336" cy="4536504"/>
          </a:xfrm>
        </p:spPr>
        <p:txBody>
          <a:bodyPr>
            <a:normAutofit fontScale="92500" lnSpcReduction="10000"/>
          </a:bodyPr>
          <a:lstStyle/>
          <a:p>
            <a:r>
              <a:rPr lang="en-GB" sz="2600" dirty="0"/>
              <a:t>Only quarter of towns publishes a waiting list of </a:t>
            </a:r>
            <a:r>
              <a:rPr lang="en-GB" sz="2600" b="1" dirty="0"/>
              <a:t>municipal flat </a:t>
            </a:r>
            <a:r>
              <a:rPr lang="en-GB" sz="2600" dirty="0"/>
              <a:t>applicants and 17% publish, who was successful</a:t>
            </a:r>
            <a:endParaRPr lang="en-GB" sz="2600" b="1" dirty="0"/>
          </a:p>
          <a:p>
            <a:r>
              <a:rPr lang="en-GB" sz="2600" b="1" dirty="0"/>
              <a:t>Bratislava - </a:t>
            </a:r>
            <a:r>
              <a:rPr lang="en-GB" sz="2600" b="1" dirty="0" err="1"/>
              <a:t>Nové</a:t>
            </a:r>
            <a:r>
              <a:rPr lang="en-GB" sz="2600" b="1" dirty="0"/>
              <a:t> </a:t>
            </a:r>
            <a:r>
              <a:rPr lang="en-GB" sz="2600" b="1" dirty="0" err="1"/>
              <a:t>Mesto</a:t>
            </a:r>
            <a:r>
              <a:rPr lang="en-GB" sz="2600" b="1" dirty="0"/>
              <a:t> </a:t>
            </a:r>
            <a:r>
              <a:rPr lang="en-GB" sz="2600" dirty="0"/>
              <a:t>has special section about housing policy with all the information about the municipal flats, including lists of applicants, minutes from committee, etc.   </a:t>
            </a: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556792"/>
            <a:ext cx="5184576" cy="468930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HUMAN RESOURCES</a:t>
            </a:r>
            <a:endParaRPr lang="sk-SK" b="1" dirty="0"/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593525" y="1484784"/>
            <a:ext cx="2550475" cy="4968552"/>
          </a:xfrm>
        </p:spPr>
        <p:txBody>
          <a:bodyPr>
            <a:noAutofit/>
          </a:bodyPr>
          <a:lstStyle/>
          <a:p>
            <a:r>
              <a:rPr lang="en-GB" sz="2200" dirty="0"/>
              <a:t>One third organizes </a:t>
            </a:r>
            <a:r>
              <a:rPr lang="en-GB" sz="2200" b="1" dirty="0"/>
              <a:t>selection procedures </a:t>
            </a:r>
            <a:r>
              <a:rPr lang="en-GB" sz="2200" dirty="0"/>
              <a:t>for all the positions</a:t>
            </a:r>
            <a:endParaRPr lang="en-GB" sz="2200" b="1" dirty="0"/>
          </a:p>
          <a:p>
            <a:r>
              <a:rPr lang="en-GB" sz="2200" b="1" dirty="0" err="1"/>
              <a:t>Vranov</a:t>
            </a:r>
            <a:r>
              <a:rPr lang="en-GB" sz="2200" dirty="0"/>
              <a:t> publishes complete minutes from HR committee including the numbers of applicants, their names and experiences</a:t>
            </a:r>
            <a:r>
              <a:rPr lang="sk-SK" sz="2200" dirty="0"/>
              <a:t>,</a:t>
            </a:r>
            <a:r>
              <a:rPr lang="en-GB" sz="2200" dirty="0"/>
              <a:t> and also information regarding committee members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556792"/>
            <a:ext cx="6216690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82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MUNICIPAL BUSINESSES</a:t>
            </a:r>
            <a:endParaRPr lang="sk-SK" b="1" dirty="0"/>
          </a:p>
        </p:txBody>
      </p:sp>
      <p:sp>
        <p:nvSpPr>
          <p:cNvPr id="9" name="Content Placeholder 7"/>
          <p:cNvSpPr>
            <a:spLocks noGrp="1"/>
          </p:cNvSpPr>
          <p:nvPr>
            <p:ph idx="20"/>
          </p:nvPr>
        </p:nvSpPr>
        <p:spPr>
          <a:xfrm>
            <a:off x="6516216" y="1484784"/>
            <a:ext cx="2661665" cy="4824536"/>
          </a:xfrm>
        </p:spPr>
        <p:txBody>
          <a:bodyPr>
            <a:noAutofit/>
          </a:bodyPr>
          <a:lstStyle/>
          <a:p>
            <a:r>
              <a:rPr lang="en-GB" sz="2400" dirty="0"/>
              <a:t>One third of the towns doesn´t publish information regarding </a:t>
            </a:r>
            <a:r>
              <a:rPr lang="en-GB" sz="2400" b="1" dirty="0"/>
              <a:t>municipal-owned enterprises</a:t>
            </a:r>
          </a:p>
          <a:p>
            <a:r>
              <a:rPr lang="en-GB" sz="2400" dirty="0"/>
              <a:t> </a:t>
            </a:r>
            <a:r>
              <a:rPr lang="en-GB" sz="2400" b="1" dirty="0" err="1"/>
              <a:t>Bardejov</a:t>
            </a:r>
            <a:r>
              <a:rPr lang="en-GB" sz="2400" b="1" dirty="0"/>
              <a:t> </a:t>
            </a:r>
            <a:r>
              <a:rPr lang="en-GB" sz="2400" dirty="0"/>
              <a:t>publishes all the information about the companies and their performance including annual reports </a:t>
            </a:r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556792"/>
            <a:ext cx="6006273" cy="469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0823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82740" y="615745"/>
            <a:ext cx="6337300" cy="795338"/>
          </a:xfrm>
        </p:spPr>
        <p:txBody>
          <a:bodyPr>
            <a:normAutofit/>
          </a:bodyPr>
          <a:lstStyle/>
          <a:p>
            <a:r>
              <a:rPr lang="en-GB" b="1" dirty="0"/>
              <a:t>THE RANKING SHIFTS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207582201"/>
              </p:ext>
            </p:extLst>
          </p:nvPr>
        </p:nvGraphicFramePr>
        <p:xfrm>
          <a:off x="482292" y="1601037"/>
          <a:ext cx="8136456" cy="4896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9E9B3AB-FB3C-40EA-B4A2-3CFA47EC89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B9E9B3AB-FB3C-40EA-B4A2-3CFA47EC89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B9E9B3AB-FB3C-40EA-B4A2-3CFA47EC89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742F79-1D62-4EE0-A1FD-E12EE7F92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CC742F79-1D62-4EE0-A1FD-E12EE7F92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CC742F79-1D62-4EE0-A1FD-E12EE7F92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AA3BAF-22F2-4C73-9CE7-7C0F3C1DF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C8AA3BAF-22F2-4C73-9CE7-7C0F3C1DF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C8AA3BAF-22F2-4C73-9CE7-7C0F3C1DF9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9597DC-8ED4-431C-875E-55A7463EA3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BA9597DC-8ED4-431C-875E-55A7463EA3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BA9597DC-8ED4-431C-875E-55A7463EA3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IMPROVEMENT PLAN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91253437"/>
              </p:ext>
            </p:extLst>
          </p:nvPr>
        </p:nvGraphicFramePr>
        <p:xfrm>
          <a:off x="683568" y="4293096"/>
          <a:ext cx="727280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ok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1520" y="1556792"/>
            <a:ext cx="6710033" cy="4248472"/>
          </a:xfrm>
          <a:prstGeom prst="rect">
            <a:avLst/>
          </a:prstGeom>
        </p:spPr>
      </p:pic>
      <p:sp>
        <p:nvSpPr>
          <p:cNvPr id="6" name="Content Placeholder 7"/>
          <p:cNvSpPr>
            <a:spLocks noGrp="1"/>
          </p:cNvSpPr>
          <p:nvPr>
            <p:ph idx="20"/>
          </p:nvPr>
        </p:nvSpPr>
        <p:spPr>
          <a:xfrm>
            <a:off x="7020273" y="1556792"/>
            <a:ext cx="2123728" cy="4896544"/>
          </a:xfrm>
        </p:spPr>
        <p:txBody>
          <a:bodyPr>
            <a:noAutofit/>
          </a:bodyPr>
          <a:lstStyle/>
          <a:p>
            <a:r>
              <a:rPr lang="en-GB" sz="2400" b="1" dirty="0" err="1"/>
              <a:t>Sabinov</a:t>
            </a:r>
            <a:r>
              <a:rPr lang="en-GB" sz="2400" dirty="0"/>
              <a:t> occupied 100th place in 2014</a:t>
            </a:r>
          </a:p>
          <a:p>
            <a:r>
              <a:rPr lang="en-GB" sz="2400" dirty="0"/>
              <a:t>Afterwards, they informed on the website about their </a:t>
            </a:r>
            <a:r>
              <a:rPr lang="en-GB" sz="2400" b="1" dirty="0"/>
              <a:t>improvement plan</a:t>
            </a:r>
          </a:p>
          <a:p>
            <a:r>
              <a:rPr lang="en-GB" sz="2400" dirty="0"/>
              <a:t>In 2016 ranking they improved to 13th place </a:t>
            </a:r>
          </a:p>
        </p:txBody>
      </p:sp>
    </p:spTree>
    <p:extLst>
      <p:ext uri="{BB962C8B-B14F-4D97-AF65-F5344CB8AC3E}">
        <p14:creationId xmlns:p14="http://schemas.microsoft.com/office/powerpoint/2010/main" val="20805341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THE LEAST TRANSPARENT 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683568" y="4293096"/>
          <a:ext cx="727280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92364905"/>
              </p:ext>
            </p:extLst>
          </p:nvPr>
        </p:nvGraphicFramePr>
        <p:xfrm>
          <a:off x="539552" y="1556792"/>
          <a:ext cx="7080448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04344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THE MOST TRANSPARENT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683568" y="4293096"/>
          <a:ext cx="727280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84367447"/>
              </p:ext>
            </p:extLst>
          </p:nvPr>
        </p:nvGraphicFramePr>
        <p:xfrm>
          <a:off x="539552" y="1556792"/>
          <a:ext cx="7080448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1410260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THE MOST TRANSPARENT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683568" y="4293096"/>
          <a:ext cx="727280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08642894"/>
              </p:ext>
            </p:extLst>
          </p:nvPr>
        </p:nvGraphicFramePr>
        <p:xfrm>
          <a:off x="539552" y="1556792"/>
          <a:ext cx="7080448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22325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THE MOST TRANSPARENT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683568" y="4293096"/>
          <a:ext cx="7272808" cy="1944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34961171"/>
              </p:ext>
            </p:extLst>
          </p:nvPr>
        </p:nvGraphicFramePr>
        <p:xfrm>
          <a:off x="539552" y="1556792"/>
          <a:ext cx="7080448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95328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TRANSPARENCY PORTAL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idx="20"/>
          </p:nvPr>
        </p:nvSpPr>
        <p:spPr>
          <a:xfrm>
            <a:off x="5652120" y="1772816"/>
            <a:ext cx="3491880" cy="4680520"/>
          </a:xfrm>
        </p:spPr>
        <p:txBody>
          <a:bodyPr>
            <a:normAutofit fontScale="92500"/>
          </a:bodyPr>
          <a:lstStyle/>
          <a:p>
            <a:r>
              <a:rPr lang="en-GB" sz="2600" dirty="0"/>
              <a:t>It is possible to click </a:t>
            </a:r>
            <a:r>
              <a:rPr lang="sk-SK" sz="2600" dirty="0"/>
              <a:t>on</a:t>
            </a:r>
            <a:r>
              <a:rPr lang="en-GB" sz="2600" dirty="0"/>
              <a:t> each town on the portal </a:t>
            </a:r>
          </a:p>
          <a:p>
            <a:r>
              <a:rPr lang="en-GB" sz="2600" dirty="0"/>
              <a:t>You can find information about </a:t>
            </a:r>
            <a:r>
              <a:rPr lang="en-GB" sz="2600" b="1" dirty="0"/>
              <a:t>questions and answers </a:t>
            </a:r>
            <a:r>
              <a:rPr lang="en-GB" sz="2600" dirty="0"/>
              <a:t>for each town and each category</a:t>
            </a:r>
            <a:endParaRPr lang="en-GB" sz="2600" b="1" dirty="0"/>
          </a:p>
          <a:p>
            <a:r>
              <a:rPr lang="en-GB" sz="2600" dirty="0"/>
              <a:t>You can </a:t>
            </a:r>
            <a:r>
              <a:rPr lang="en-GB" sz="2600" b="1" dirty="0"/>
              <a:t>compare</a:t>
            </a:r>
            <a:r>
              <a:rPr lang="en-GB" sz="2600" dirty="0"/>
              <a:t> the actual answers with the previous ones</a:t>
            </a:r>
            <a:endParaRPr lang="en-GB" sz="2600" b="1" dirty="0"/>
          </a:p>
          <a:p>
            <a:r>
              <a:rPr lang="en-GB" sz="2600" b="1" dirty="0"/>
              <a:t>Comparison </a:t>
            </a:r>
            <a:r>
              <a:rPr lang="en-GB" sz="2600" dirty="0"/>
              <a:t>of the municipalities is available</a:t>
            </a:r>
          </a:p>
        </p:txBody>
      </p:sp>
      <p:sp>
        <p:nvSpPr>
          <p:cNvPr id="4" name="Obdĺžnik 3"/>
          <p:cNvSpPr/>
          <p:nvPr/>
        </p:nvSpPr>
        <p:spPr>
          <a:xfrm>
            <a:off x="736468" y="1385617"/>
            <a:ext cx="4593309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000" lvl="0" indent="-180000" defTabSz="914400">
              <a:lnSpc>
                <a:spcPct val="90000"/>
              </a:lnSpc>
              <a:spcBef>
                <a:spcPts val="1000"/>
              </a:spcBef>
              <a:buClr>
                <a:srgbClr val="00ABE2"/>
              </a:buClr>
              <a:buSzPct val="100000"/>
              <a:buFont typeface="Arial"/>
              <a:buChar char="•"/>
            </a:pPr>
            <a:r>
              <a:rPr lang="sk-SK" sz="2800" b="1" dirty="0">
                <a:solidFill>
                  <a:srgbClr val="002C44"/>
                </a:solidFill>
              </a:rPr>
              <a:t>samosprava.transparency.sk</a:t>
            </a: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1772816"/>
            <a:ext cx="5008401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1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Content Placeholder 9"/>
          <p:cNvSpPr txBox="1">
            <a:spLocks/>
          </p:cNvSpPr>
          <p:nvPr/>
        </p:nvSpPr>
        <p:spPr>
          <a:xfrm>
            <a:off x="323528" y="3436072"/>
            <a:ext cx="8640960" cy="2016224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750"/>
              </a:spcAft>
              <a:buNone/>
            </a:pPr>
            <a:r>
              <a:rPr lang="sk-SK" sz="2400" dirty="0">
                <a:solidFill>
                  <a:schemeClr val="bg1"/>
                </a:solidFill>
                <a:cs typeface="Arial Narrow Bold"/>
              </a:rPr>
              <a:t>samosprava.transparency.sk</a:t>
            </a:r>
            <a:endParaRPr lang="en-US" sz="2400" dirty="0">
              <a:solidFill>
                <a:schemeClr val="bg1"/>
              </a:solidFill>
              <a:cs typeface="Arial Narrow Bold"/>
            </a:endParaRPr>
          </a:p>
          <a:p>
            <a:pPr marL="0" indent="0" algn="ctr">
              <a:spcAft>
                <a:spcPts val="600"/>
              </a:spcAft>
              <a:buNone/>
            </a:pPr>
            <a:endParaRPr lang="en-US" sz="1200" dirty="0">
              <a:solidFill>
                <a:prstClr val="white"/>
              </a:solidFill>
              <a:cs typeface="Arial Narrow Bold"/>
            </a:endParaRPr>
          </a:p>
          <a:p>
            <a:pPr marL="0" indent="0" algn="ctr">
              <a:buNone/>
            </a:pPr>
            <a:endParaRPr lang="en-US" sz="1500" dirty="0">
              <a:solidFill>
                <a:prstClr val="white"/>
              </a:solidFill>
              <a:cs typeface="Arial Narrow Bold"/>
            </a:endParaRPr>
          </a:p>
        </p:txBody>
      </p:sp>
      <p:pic>
        <p:nvPicPr>
          <p:cNvPr id="8" name="Picture 7" descr="TIS_logo_whit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865823"/>
            <a:ext cx="2581508" cy="154890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119675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3600" dirty="0">
                <a:solidFill>
                  <a:prstClr val="white"/>
                </a:solidFill>
              </a:rPr>
              <a:t>THANK YOU FOR YOUR ATTENTION</a:t>
            </a:r>
            <a:endParaRPr lang="en-US" sz="3600" dirty="0">
              <a:solidFill>
                <a:prstClr val="white"/>
              </a:solidFill>
            </a:endParaRPr>
          </a:p>
        </p:txBody>
      </p:sp>
      <p:pic>
        <p:nvPicPr>
          <p:cNvPr id="11" name="Picture 3" descr="OSI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653136"/>
            <a:ext cx="3384376" cy="1526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158762"/>
      </p:ext>
    </p:extLst>
  </p:cSld>
  <p:clrMapOvr>
    <a:masterClrMapping/>
  </p:clrMapOvr>
</p:sld>
</file>

<file path=ppt/theme/theme1.xml><?xml version="1.0" encoding="utf-8"?>
<a:theme xmlns:a="http://schemas.openxmlformats.org/drawingml/2006/main" name="ti-presentation-template-2014">
  <a:themeElements>
    <a:clrScheme name="Custom 6">
      <a:dk1>
        <a:srgbClr val="00003E"/>
      </a:dk1>
      <a:lt1>
        <a:sysClr val="window" lastClr="FFFFFF"/>
      </a:lt1>
      <a:dk2>
        <a:srgbClr val="00003A"/>
      </a:dk2>
      <a:lt2>
        <a:srgbClr val="E9EAF0"/>
      </a:lt2>
      <a:accent1>
        <a:srgbClr val="00003D"/>
      </a:accent1>
      <a:accent2>
        <a:srgbClr val="83C1C6"/>
      </a:accent2>
      <a:accent3>
        <a:srgbClr val="E78D35"/>
      </a:accent3>
      <a:accent4>
        <a:srgbClr val="909CE1"/>
      </a:accent4>
      <a:accent5>
        <a:srgbClr val="000029"/>
      </a:accent5>
      <a:accent6>
        <a:srgbClr val="CC5439"/>
      </a:accent6>
      <a:hlink>
        <a:srgbClr val="418CB2"/>
      </a:hlink>
      <a:folHlink>
        <a:srgbClr val="C649E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NEXALA">
      <a:dk1>
        <a:srgbClr val="002C44"/>
      </a:dk1>
      <a:lt1>
        <a:srgbClr val="FFFFFE"/>
      </a:lt1>
      <a:dk2>
        <a:srgbClr val="002C44"/>
      </a:dk2>
      <a:lt2>
        <a:srgbClr val="DDDEDD"/>
      </a:lt2>
      <a:accent1>
        <a:srgbClr val="141313"/>
      </a:accent1>
      <a:accent2>
        <a:srgbClr val="313231"/>
      </a:accent2>
      <a:accent3>
        <a:srgbClr val="505150"/>
      </a:accent3>
      <a:accent4>
        <a:srgbClr val="6D6E6D"/>
      </a:accent4>
      <a:accent5>
        <a:srgbClr val="8D8E8D"/>
      </a:accent5>
      <a:accent6>
        <a:srgbClr val="B2B3B2"/>
      </a:accent6>
      <a:hlink>
        <a:srgbClr val="29ABE2"/>
      </a:hlink>
      <a:folHlink>
        <a:srgbClr val="002C4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_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tí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4.xml><?xml version="1.0" encoding="utf-8"?>
<a:theme xmlns:a="http://schemas.openxmlformats.org/drawingml/2006/main" name="1_ti-presentation-template-2014">
  <a:themeElements>
    <a:clrScheme name="Custom 6">
      <a:dk1>
        <a:srgbClr val="00003E"/>
      </a:dk1>
      <a:lt1>
        <a:sysClr val="window" lastClr="FFFFFF"/>
      </a:lt1>
      <a:dk2>
        <a:srgbClr val="00003A"/>
      </a:dk2>
      <a:lt2>
        <a:srgbClr val="E9EAF0"/>
      </a:lt2>
      <a:accent1>
        <a:srgbClr val="00003D"/>
      </a:accent1>
      <a:accent2>
        <a:srgbClr val="83C1C6"/>
      </a:accent2>
      <a:accent3>
        <a:srgbClr val="E78D35"/>
      </a:accent3>
      <a:accent4>
        <a:srgbClr val="909CE1"/>
      </a:accent4>
      <a:accent5>
        <a:srgbClr val="000029"/>
      </a:accent5>
      <a:accent6>
        <a:srgbClr val="CC5439"/>
      </a:accent6>
      <a:hlink>
        <a:srgbClr val="418CB2"/>
      </a:hlink>
      <a:folHlink>
        <a:srgbClr val="C649E0"/>
      </a:folHlink>
    </a:clrScheme>
    <a:fontScheme name="Vlastné 1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ti-presentation-template-2014.potx</Template>
  <TotalTime>3812</TotalTime>
  <Words>1118</Words>
  <Application>Microsoft Office PowerPoint</Application>
  <PresentationFormat>Prezentácia na obrazovke (4:3)</PresentationFormat>
  <Paragraphs>181</Paragraphs>
  <Slides>26</Slides>
  <Notes>12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26</vt:i4>
      </vt:variant>
    </vt:vector>
  </HeadingPairs>
  <TitlesOfParts>
    <vt:vector size="35" baseType="lpstr">
      <vt:lpstr>Arial</vt:lpstr>
      <vt:lpstr>Arial Narrow</vt:lpstr>
      <vt:lpstr>Arial Narrow Bold</vt:lpstr>
      <vt:lpstr>Calibri</vt:lpstr>
      <vt:lpstr>Calibri Light</vt:lpstr>
      <vt:lpstr>ti-presentation-template-2014</vt:lpstr>
      <vt:lpstr>Office Theme</vt:lpstr>
      <vt:lpstr>1_Office Theme</vt:lpstr>
      <vt:lpstr>1_ti-presentation-template-2014</vt:lpstr>
      <vt:lpstr>Open local government 2016</vt:lpstr>
      <vt:lpstr>WHY THE RANKING?</vt:lpstr>
      <vt:lpstr>WHAT DID WE EVALUATE?</vt:lpstr>
      <vt:lpstr>Prezentácia programu PowerPoint</vt:lpstr>
      <vt:lpstr>THE EVALUATED AREAS</vt:lpstr>
      <vt:lpstr>Prezentácia programu PowerPoint</vt:lpstr>
      <vt:lpstr>Prezentácia programu PowerPoint</vt:lpstr>
      <vt:lpstr>SOME FINDINGS</vt:lpstr>
      <vt:lpstr>ACCESS TO INFORMATION</vt:lpstr>
      <vt:lpstr>PUBLIC PARTICIPATION</vt:lpstr>
      <vt:lpstr>PARTICIPATIVE BUDGETING </vt:lpstr>
      <vt:lpstr>CONTRACTS: GOOD PRACTICE</vt:lpstr>
      <vt:lpstr>CONTRACTS: BAD PRACTICE</vt:lpstr>
      <vt:lpstr>GRANTS POLICY</vt:lpstr>
      <vt:lpstr>SOCIAL SERVICES</vt:lpstr>
      <vt:lpstr>HOUSING</vt:lpstr>
      <vt:lpstr>HUMAN RESOURCES</vt:lpstr>
      <vt:lpstr>MUNICIPAL BUSINESSES</vt:lpstr>
      <vt:lpstr>THE RANKING SHIFTS</vt:lpstr>
      <vt:lpstr>IMPROVEMENT PLAN</vt:lpstr>
      <vt:lpstr>THE LEAST TRANSPARENT </vt:lpstr>
      <vt:lpstr>THE MOST TRANSPARENT</vt:lpstr>
      <vt:lpstr>THE MOST TRANSPARENT</vt:lpstr>
      <vt:lpstr>THE MOST TRANSPARENT</vt:lpstr>
      <vt:lpstr>TRANSPARENCY PORTAL</vt:lpstr>
      <vt:lpstr>Prezentácia programu PowerPoint</vt:lpstr>
    </vt:vector>
  </TitlesOfParts>
  <Manager/>
  <Company>bruc1e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charlie  brown</dc:creator>
  <cp:keywords/>
  <dc:description/>
  <cp:lastModifiedBy>Michal Pisko</cp:lastModifiedBy>
  <cp:revision>339</cp:revision>
  <cp:lastPrinted>2016-11-24T09:16:52Z</cp:lastPrinted>
  <dcterms:created xsi:type="dcterms:W3CDTF">2013-10-14T13:11:05Z</dcterms:created>
  <dcterms:modified xsi:type="dcterms:W3CDTF">2016-12-16T16:37:33Z</dcterms:modified>
  <cp:category/>
</cp:coreProperties>
</file>