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08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42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3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11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04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7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42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75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60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11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2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40C90-C9DF-4A86-A335-D73632177D89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86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unicipalities.ineko.sk/" TargetMode="External"/><Relationship Id="rId2" Type="http://schemas.openxmlformats.org/officeDocument/2006/relationships/hyperlink" Target="http://mesta2014.transparency.sk/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ony21.sk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496944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smtClean="0"/>
              <a:t>T</a:t>
            </a:r>
            <a:r>
              <a:rPr lang="en-US" b="1" dirty="0" err="1" smtClean="0"/>
              <a:t>ransparent</a:t>
            </a:r>
            <a:r>
              <a:rPr lang="en-US" b="1" dirty="0"/>
              <a:t>, financially healthy and competitive municipalities in </a:t>
            </a:r>
            <a:r>
              <a:rPr lang="sk-SK" b="1" dirty="0" err="1" smtClean="0"/>
              <a:t>Moldova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886200"/>
            <a:ext cx="6656784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November </a:t>
            </a:r>
            <a:r>
              <a:rPr lang="sk-SK" dirty="0" smtClean="0">
                <a:solidFill>
                  <a:schemeClr val="tx1"/>
                </a:solidFill>
              </a:rPr>
              <a:t>26th</a:t>
            </a:r>
            <a:r>
              <a:rPr lang="sk-SK" dirty="0" smtClean="0">
                <a:solidFill>
                  <a:schemeClr val="tx1"/>
                </a:solidFill>
              </a:rPr>
              <a:t>, 2015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Project </a:t>
            </a:r>
            <a:r>
              <a:rPr lang="sk-SK" dirty="0" err="1" smtClean="0">
                <a:solidFill>
                  <a:schemeClr val="tx1"/>
                </a:solidFill>
              </a:rPr>
              <a:t>kick-off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r>
              <a:rPr lang="sk-SK" dirty="0" smtClean="0">
                <a:solidFill>
                  <a:schemeClr val="tx1"/>
                </a:solidFill>
              </a:rPr>
              <a:t> in </a:t>
            </a:r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37338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60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/>
              <a:t>T</a:t>
            </a:r>
            <a:r>
              <a:rPr lang="en-US" dirty="0" err="1" smtClean="0"/>
              <a:t>ransparent</a:t>
            </a:r>
            <a:r>
              <a:rPr lang="en-US" dirty="0" smtClean="0"/>
              <a:t>, financially healthy and competitive municipalities in </a:t>
            </a:r>
            <a:r>
              <a:rPr lang="sk-SK" dirty="0" err="1" smtClean="0"/>
              <a:t>Moldova</a:t>
            </a:r>
            <a:endParaRPr lang="sk-SK" dirty="0" smtClean="0"/>
          </a:p>
          <a:p>
            <a:r>
              <a:rPr lang="sk-SK" dirty="0" err="1" smtClean="0"/>
              <a:t>Period</a:t>
            </a:r>
            <a:r>
              <a:rPr lang="sk-SK" dirty="0" smtClean="0"/>
              <a:t>: </a:t>
            </a:r>
            <a:r>
              <a:rPr lang="sk-SK" dirty="0" err="1" smtClean="0"/>
              <a:t>October</a:t>
            </a:r>
            <a:r>
              <a:rPr lang="sk-SK" dirty="0" smtClean="0"/>
              <a:t> 15th 2015 – </a:t>
            </a:r>
            <a:r>
              <a:rPr lang="sk-SK" dirty="0" err="1" smtClean="0"/>
              <a:t>March</a:t>
            </a:r>
            <a:r>
              <a:rPr lang="sk-SK" dirty="0" smtClean="0"/>
              <a:t> 15th 2017</a:t>
            </a:r>
          </a:p>
          <a:p>
            <a:r>
              <a:rPr lang="sk-SK" dirty="0" err="1" smtClean="0"/>
              <a:t>Funded</a:t>
            </a:r>
            <a:r>
              <a:rPr lang="sk-SK" dirty="0" smtClean="0"/>
              <a:t> by: Slovak </a:t>
            </a:r>
            <a:r>
              <a:rPr lang="sk-SK" dirty="0" err="1" smtClean="0"/>
              <a:t>Aid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and </a:t>
            </a:r>
            <a:r>
              <a:rPr lang="sk-SK" dirty="0" smtClean="0"/>
              <a:t>IDIS “</a:t>
            </a:r>
            <a:r>
              <a:rPr lang="sk-SK" dirty="0" err="1" smtClean="0"/>
              <a:t>Viitorul</a:t>
            </a:r>
            <a:r>
              <a:rPr lang="sk-SK" dirty="0" smtClean="0"/>
              <a:t>“</a:t>
            </a:r>
            <a:endParaRPr lang="sk-SK" dirty="0" smtClean="0"/>
          </a:p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support regional development in </a:t>
            </a:r>
            <a:r>
              <a:rPr lang="sk-SK" dirty="0" err="1" smtClean="0"/>
              <a:t>Moldova</a:t>
            </a:r>
            <a:r>
              <a:rPr lang="sk-SK" dirty="0" smtClean="0"/>
              <a:t> </a:t>
            </a:r>
            <a:r>
              <a:rPr lang="en-US" dirty="0" smtClean="0"/>
              <a:t>through </a:t>
            </a:r>
            <a:r>
              <a:rPr lang="en-US" dirty="0"/>
              <a:t>know-how transfer of </a:t>
            </a:r>
            <a:r>
              <a:rPr lang="sk-SK" dirty="0" err="1" smtClean="0"/>
              <a:t>three</a:t>
            </a:r>
            <a:r>
              <a:rPr lang="sk-SK" dirty="0" smtClean="0"/>
              <a:t> </a:t>
            </a:r>
            <a:r>
              <a:rPr lang="en-US" dirty="0" smtClean="0"/>
              <a:t>successful </a:t>
            </a:r>
            <a:r>
              <a:rPr lang="en-US" dirty="0"/>
              <a:t>projects implemented in </a:t>
            </a:r>
            <a:r>
              <a:rPr lang="en-US" dirty="0" smtClean="0"/>
              <a:t>Slovakia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70258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Projects</a:t>
            </a:r>
            <a:r>
              <a:rPr lang="sk-SK" b="1" dirty="0" smtClean="0"/>
              <a:t> to </a:t>
            </a:r>
            <a:r>
              <a:rPr lang="sk-SK" b="1" dirty="0" err="1" smtClean="0"/>
              <a:t>be</a:t>
            </a:r>
            <a:r>
              <a:rPr lang="sk-SK" b="1" dirty="0" smtClean="0"/>
              <a:t> </a:t>
            </a:r>
            <a:r>
              <a:rPr lang="sk-SK" b="1" dirty="0" err="1" smtClean="0"/>
              <a:t>transferred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–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International</a:t>
            </a:r>
            <a:r>
              <a:rPr lang="sk-SK" dirty="0" smtClean="0"/>
              <a:t> Slovakia, </a:t>
            </a:r>
            <a:r>
              <a:rPr lang="sk-SK" dirty="0" smtClean="0">
                <a:hlinkClick r:id="rId2"/>
              </a:rPr>
              <a:t>http://mesta2014.transparency.sk/en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 </a:t>
            </a:r>
            <a:r>
              <a:rPr lang="sk-SK" dirty="0" err="1" smtClean="0"/>
              <a:t>municipalities</a:t>
            </a:r>
            <a:r>
              <a:rPr lang="sk-SK" dirty="0" smtClean="0"/>
              <a:t> – INEKO, </a:t>
            </a:r>
            <a:r>
              <a:rPr lang="sk-SK" dirty="0" smtClean="0">
                <a:hlinkClick r:id="rId3"/>
              </a:rPr>
              <a:t>http://municipalities.ineko.sk/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Competitive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sk-SK" dirty="0" smtClean="0"/>
              <a:t> 21 –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Alliance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Slovakia, </a:t>
            </a:r>
            <a:r>
              <a:rPr lang="sk-SK" dirty="0" smtClean="0">
                <a:hlinkClick r:id="rId4"/>
              </a:rPr>
              <a:t>http://www.regiony21.sk/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33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Transparent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Objective: Developing anti-corruption measures pack for self-governments in </a:t>
            </a:r>
            <a:r>
              <a:rPr lang="sk-SK" dirty="0" err="1" smtClean="0"/>
              <a:t>Moldova</a:t>
            </a:r>
            <a:r>
              <a:rPr lang="sk-SK" dirty="0" smtClean="0"/>
              <a:t> </a:t>
            </a:r>
            <a:r>
              <a:rPr lang="en-US" dirty="0" smtClean="0"/>
              <a:t>and </a:t>
            </a:r>
            <a:r>
              <a:rPr lang="en-US" dirty="0" smtClean="0"/>
              <a:t>monitoring of its implementation</a:t>
            </a:r>
            <a:endParaRPr lang="en-US" sz="1600" dirty="0" smtClean="0"/>
          </a:p>
          <a:p>
            <a:pPr lvl="1"/>
            <a:r>
              <a:rPr lang="en-US" dirty="0" smtClean="0"/>
              <a:t>Survey and definition of anti-corruption priorities in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US" dirty="0" smtClean="0"/>
              <a:t>self-governments (</a:t>
            </a:r>
            <a:r>
              <a:rPr lang="sk-SK" dirty="0" smtClean="0"/>
              <a:t>November</a:t>
            </a:r>
            <a:r>
              <a:rPr lang="en-US" dirty="0" smtClean="0"/>
              <a:t> 201</a:t>
            </a:r>
            <a:r>
              <a:rPr lang="sk-SK" dirty="0" smtClean="0"/>
              <a:t>5</a:t>
            </a:r>
            <a:r>
              <a:rPr lang="en-US" dirty="0" smtClean="0"/>
              <a:t>)</a:t>
            </a:r>
            <a:endParaRPr lang="en-US" dirty="0" smtClean="0"/>
          </a:p>
          <a:p>
            <a:pPr lvl="1"/>
            <a:r>
              <a:rPr lang="en-US" sz="2900" dirty="0" smtClean="0"/>
              <a:t>Description of the best Slovak practices, </a:t>
            </a:r>
            <a:r>
              <a:rPr lang="en-US" dirty="0" smtClean="0"/>
              <a:t>e.g. publishing public contracts on internet, public presence at meetings of self-government bodies, public recording of these meetings </a:t>
            </a:r>
            <a:r>
              <a:rPr lang="en-US" sz="2900" dirty="0" smtClean="0"/>
              <a:t>(</a:t>
            </a:r>
            <a:r>
              <a:rPr lang="sk-SK" sz="2900" dirty="0" err="1" smtClean="0"/>
              <a:t>January</a:t>
            </a:r>
            <a:r>
              <a:rPr lang="en-US" sz="2900" dirty="0" smtClean="0"/>
              <a:t> </a:t>
            </a:r>
            <a:r>
              <a:rPr lang="en-US" sz="2900" dirty="0" smtClean="0"/>
              <a:t>2016)</a:t>
            </a:r>
          </a:p>
          <a:p>
            <a:pPr lvl="1"/>
            <a:r>
              <a:rPr lang="en-US" dirty="0" smtClean="0"/>
              <a:t>Developing proposals of anti-corruption measures for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US" dirty="0" smtClean="0"/>
              <a:t>self-governments (</a:t>
            </a:r>
            <a:r>
              <a:rPr lang="sk-SK" dirty="0" err="1" smtClean="0"/>
              <a:t>March</a:t>
            </a:r>
            <a:r>
              <a:rPr lang="en-US" dirty="0" smtClean="0"/>
              <a:t> </a:t>
            </a:r>
            <a:r>
              <a:rPr lang="en-US" dirty="0" smtClean="0"/>
              <a:t>2016)</a:t>
            </a:r>
            <a:endParaRPr lang="en-US" sz="6200" dirty="0" smtClean="0"/>
          </a:p>
          <a:p>
            <a:pPr lvl="1"/>
            <a:r>
              <a:rPr lang="en-US" dirty="0" smtClean="0"/>
              <a:t>Monitoring of anti-corruption pack implementation rate in 50 biggest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US" dirty="0" smtClean="0"/>
              <a:t>towns (</a:t>
            </a:r>
            <a:r>
              <a:rPr lang="sk-SK" dirty="0" err="1" smtClean="0"/>
              <a:t>May</a:t>
            </a:r>
            <a:r>
              <a:rPr lang="sk-SK" dirty="0" smtClean="0"/>
              <a:t> </a:t>
            </a:r>
            <a:r>
              <a:rPr lang="en-US" dirty="0" smtClean="0"/>
              <a:t>2016</a:t>
            </a:r>
            <a:r>
              <a:rPr lang="en-US" dirty="0" smtClean="0"/>
              <a:t>)</a:t>
            </a:r>
            <a:endParaRPr lang="en-US" sz="1200" dirty="0" smtClean="0"/>
          </a:p>
          <a:p>
            <a:pPr lvl="1"/>
            <a:r>
              <a:rPr lang="en-US" dirty="0" smtClean="0"/>
              <a:t>Publishing the measures and transparency rankings of the biggest municipalities </a:t>
            </a:r>
            <a:r>
              <a:rPr lang="en-US" dirty="0" smtClean="0"/>
              <a:t>(</a:t>
            </a:r>
            <a:r>
              <a:rPr lang="sk-SK" dirty="0" err="1" smtClean="0"/>
              <a:t>June</a:t>
            </a:r>
            <a:r>
              <a:rPr lang="sk-SK" dirty="0" smtClean="0"/>
              <a:t> </a:t>
            </a:r>
            <a:r>
              <a:rPr lang="en-US" dirty="0" smtClean="0"/>
              <a:t>201</a:t>
            </a:r>
            <a:r>
              <a:rPr lang="sk-SK" dirty="0" smtClean="0"/>
              <a:t>6</a:t>
            </a:r>
            <a:r>
              <a:rPr lang="en-US" dirty="0" smtClean="0"/>
              <a:t>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849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(1/3)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5910943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95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8133556" cy="3962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(2/3)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271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(3/3)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380981" cy="528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18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Financially</a:t>
            </a:r>
            <a:r>
              <a:rPr lang="sk-SK" b="1" dirty="0" smtClean="0"/>
              <a:t> </a:t>
            </a:r>
            <a:r>
              <a:rPr lang="sk-SK" b="1" dirty="0" err="1" smtClean="0"/>
              <a:t>healthy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dirty="0" err="1" smtClean="0"/>
              <a:t>Co-funded</a:t>
            </a:r>
            <a:r>
              <a:rPr lang="sk-SK" dirty="0" smtClean="0"/>
              <a:t> by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Endowment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Democracy</a:t>
            </a:r>
            <a:r>
              <a:rPr lang="sk-SK" dirty="0" smtClean="0"/>
              <a:t> (NED)</a:t>
            </a:r>
          </a:p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 smtClean="0"/>
              <a:t>Developing </a:t>
            </a:r>
            <a:r>
              <a:rPr lang="en-GB" dirty="0"/>
              <a:t>online portal on financial management of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GB" dirty="0" smtClean="0"/>
              <a:t>municipalities </a:t>
            </a:r>
            <a:endParaRPr lang="en-US" dirty="0"/>
          </a:p>
          <a:p>
            <a:pPr lvl="1"/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analysis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budgets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(November 2015)</a:t>
            </a:r>
          </a:p>
          <a:p>
            <a:pPr lvl="1"/>
            <a:r>
              <a:rPr lang="sk-SK" dirty="0" err="1" smtClean="0"/>
              <a:t>Creating</a:t>
            </a:r>
            <a:r>
              <a:rPr lang="sk-SK" dirty="0" smtClean="0"/>
              <a:t> and </a:t>
            </a:r>
            <a:r>
              <a:rPr lang="sk-SK" dirty="0" err="1" smtClean="0"/>
              <a:t>launching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(</a:t>
            </a:r>
            <a:r>
              <a:rPr lang="sk-SK" dirty="0" err="1" smtClean="0"/>
              <a:t>January</a:t>
            </a:r>
            <a:r>
              <a:rPr lang="sk-SK" dirty="0" smtClean="0"/>
              <a:t> 2016)</a:t>
            </a:r>
          </a:p>
          <a:p>
            <a:pPr lvl="2"/>
            <a:r>
              <a:rPr lang="sk-SK" dirty="0" err="1" smtClean="0"/>
              <a:t>Data</a:t>
            </a:r>
            <a:r>
              <a:rPr lang="sk-SK" dirty="0" smtClean="0"/>
              <a:t>: </a:t>
            </a:r>
            <a:r>
              <a:rPr lang="sk-SK" dirty="0" err="1" smtClean="0"/>
              <a:t>Total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,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, </a:t>
            </a:r>
            <a:r>
              <a:rPr lang="sk-SK" dirty="0" err="1" smtClean="0"/>
              <a:t>total</a:t>
            </a:r>
            <a:r>
              <a:rPr lang="sk-SK" dirty="0" smtClean="0"/>
              <a:t> </a:t>
            </a:r>
            <a:r>
              <a:rPr lang="sk-SK" dirty="0" err="1" smtClean="0"/>
              <a:t>expenditure</a:t>
            </a:r>
            <a:r>
              <a:rPr lang="sk-SK" dirty="0" smtClean="0"/>
              <a:t>, </a:t>
            </a:r>
            <a:r>
              <a:rPr lang="sk-SK" dirty="0" err="1" smtClean="0"/>
              <a:t>expenditure</a:t>
            </a:r>
            <a:r>
              <a:rPr lang="sk-SK" dirty="0" smtClean="0"/>
              <a:t> by </a:t>
            </a:r>
            <a:r>
              <a:rPr lang="sk-SK" dirty="0" err="1" smtClean="0"/>
              <a:t>functional</a:t>
            </a:r>
            <a:r>
              <a:rPr lang="sk-SK" dirty="0" smtClean="0"/>
              <a:t> </a:t>
            </a:r>
            <a:r>
              <a:rPr lang="sk-SK" dirty="0" err="1" smtClean="0"/>
              <a:t>classification</a:t>
            </a:r>
            <a:r>
              <a:rPr lang="sk-SK" dirty="0" smtClean="0"/>
              <a:t>, deficit, 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en-US" dirty="0"/>
          </a:p>
          <a:p>
            <a:pPr lvl="1"/>
            <a:r>
              <a:rPr lang="sk-SK" dirty="0" err="1" smtClean="0"/>
              <a:t>Updating</a:t>
            </a:r>
            <a:r>
              <a:rPr lang="sk-SK" dirty="0" smtClean="0"/>
              <a:t> and </a:t>
            </a:r>
            <a:r>
              <a:rPr lang="sk-SK" dirty="0" err="1" smtClean="0"/>
              <a:t>upgrading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(November 2016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76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(1/3)</a:t>
            </a:r>
            <a:endParaRPr lang="en-US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6188"/>
            <a:ext cx="7718200" cy="5369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74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(2/3)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306468" cy="49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13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(3/3)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5924897" cy="521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63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Competitive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 smtClean="0"/>
              <a:t>Introducing </a:t>
            </a:r>
            <a:r>
              <a:rPr lang="en-GB" dirty="0"/>
              <a:t>interactive model of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GB" dirty="0" smtClean="0"/>
              <a:t>regional </a:t>
            </a:r>
            <a:r>
              <a:rPr lang="en-GB" dirty="0"/>
              <a:t>competitive advantages </a:t>
            </a:r>
            <a:endParaRPr lang="en-US" dirty="0"/>
          </a:p>
          <a:p>
            <a:pPr lvl="1"/>
            <a:r>
              <a:rPr lang="sk-SK" dirty="0" smtClean="0"/>
              <a:t>D</a:t>
            </a:r>
            <a:r>
              <a:rPr lang="en-GB" dirty="0" err="1" smtClean="0"/>
              <a:t>ata</a:t>
            </a:r>
            <a:r>
              <a:rPr lang="en-GB" dirty="0" smtClean="0"/>
              <a:t> </a:t>
            </a:r>
            <a:r>
              <a:rPr lang="en-GB" dirty="0"/>
              <a:t>identification </a:t>
            </a:r>
            <a:r>
              <a:rPr lang="sk-SK" dirty="0" smtClean="0"/>
              <a:t>and </a:t>
            </a:r>
            <a:r>
              <a:rPr lang="sk-SK" dirty="0" err="1" smtClean="0"/>
              <a:t>availability</a:t>
            </a:r>
            <a:r>
              <a:rPr lang="sk-SK" dirty="0" smtClean="0"/>
              <a:t> – </a:t>
            </a:r>
            <a:r>
              <a:rPr lang="en-GB" dirty="0" smtClean="0"/>
              <a:t>statistical</a:t>
            </a:r>
            <a:r>
              <a:rPr lang="sk-SK" dirty="0" smtClean="0"/>
              <a:t> </a:t>
            </a:r>
            <a:r>
              <a:rPr lang="en-GB" dirty="0" smtClean="0"/>
              <a:t>indicators </a:t>
            </a:r>
            <a:r>
              <a:rPr lang="sk-SK" dirty="0" err="1" smtClean="0"/>
              <a:t>concerning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GB" dirty="0" smtClean="0"/>
              <a:t>economic </a:t>
            </a:r>
            <a:r>
              <a:rPr lang="en-GB" dirty="0"/>
              <a:t>activity, infrastructure, human resources and public administration in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GB" dirty="0" smtClean="0"/>
              <a:t>regions</a:t>
            </a:r>
            <a:r>
              <a:rPr lang="sk-SK" dirty="0" smtClean="0"/>
              <a:t> </a:t>
            </a:r>
            <a:r>
              <a:rPr lang="sk-SK" dirty="0" smtClean="0"/>
              <a:t>(November 2015</a:t>
            </a:r>
            <a:r>
              <a:rPr lang="en-GB" dirty="0" smtClean="0"/>
              <a:t>) </a:t>
            </a:r>
            <a:endParaRPr lang="en-US" dirty="0"/>
          </a:p>
          <a:p>
            <a:pPr lvl="1"/>
            <a:r>
              <a:rPr lang="en-GB" dirty="0"/>
              <a:t>Developing assessment procedure of region competitiveness </a:t>
            </a:r>
            <a:r>
              <a:rPr lang="en-GB" dirty="0" smtClean="0"/>
              <a:t>(</a:t>
            </a:r>
            <a:r>
              <a:rPr lang="sk-SK" dirty="0" smtClean="0"/>
              <a:t>November 2015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Survey among </a:t>
            </a:r>
            <a:r>
              <a:rPr lang="en-GB" dirty="0" smtClean="0"/>
              <a:t>businessmen</a:t>
            </a:r>
            <a:r>
              <a:rPr lang="sk-SK" dirty="0" smtClean="0"/>
              <a:t> in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en-GB" dirty="0" smtClean="0"/>
              <a:t>to obtain soft data (</a:t>
            </a:r>
            <a:r>
              <a:rPr lang="sk-SK" dirty="0" err="1" smtClean="0"/>
              <a:t>February</a:t>
            </a:r>
            <a:r>
              <a:rPr lang="sk-SK" dirty="0" smtClean="0"/>
              <a:t>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Data collection and their processing by mathematic model of region </a:t>
            </a:r>
            <a:r>
              <a:rPr lang="en-GB" dirty="0" smtClean="0"/>
              <a:t>competitiveness</a:t>
            </a:r>
            <a:r>
              <a:rPr lang="sk-SK" dirty="0"/>
              <a:t> (</a:t>
            </a:r>
            <a:r>
              <a:rPr lang="sk-SK" dirty="0" err="1"/>
              <a:t>July</a:t>
            </a:r>
            <a:r>
              <a:rPr lang="sk-SK" dirty="0"/>
              <a:t> 2016</a:t>
            </a:r>
            <a:r>
              <a:rPr lang="en-GB" dirty="0"/>
              <a:t>)</a:t>
            </a:r>
            <a:endParaRPr lang="en-US" dirty="0"/>
          </a:p>
          <a:p>
            <a:pPr lvl="1"/>
            <a:r>
              <a:rPr lang="sk-SK" dirty="0" err="1" smtClean="0"/>
              <a:t>Writing</a:t>
            </a:r>
            <a:r>
              <a:rPr lang="sk-SK" dirty="0" smtClean="0"/>
              <a:t> </a:t>
            </a:r>
            <a:r>
              <a:rPr lang="sk-SK" dirty="0" smtClean="0"/>
              <a:t>a </a:t>
            </a:r>
            <a:r>
              <a:rPr lang="en-GB" dirty="0" smtClean="0"/>
              <a:t>list </a:t>
            </a:r>
            <a:r>
              <a:rPr lang="en-GB" dirty="0"/>
              <a:t>of competitive advantages and disadvantages of </a:t>
            </a:r>
            <a:r>
              <a:rPr lang="sk-SK" dirty="0" smtClean="0"/>
              <a:t>MD </a:t>
            </a:r>
            <a:r>
              <a:rPr lang="en-GB" dirty="0" smtClean="0"/>
              <a:t>regions</a:t>
            </a:r>
            <a:r>
              <a:rPr lang="sk-SK" dirty="0" smtClean="0"/>
              <a:t> </a:t>
            </a:r>
            <a:r>
              <a:rPr lang="sk-SK" dirty="0" smtClean="0"/>
              <a:t>(December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ublishing</a:t>
            </a:r>
            <a:r>
              <a:rPr lang="en-GB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en-GB" dirty="0" smtClean="0"/>
              <a:t>(</a:t>
            </a:r>
            <a:r>
              <a:rPr lang="sk-SK" dirty="0" err="1" smtClean="0"/>
              <a:t>February</a:t>
            </a:r>
            <a:r>
              <a:rPr lang="sk-SK" dirty="0" smtClean="0"/>
              <a:t> 2017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76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(1/2)</a:t>
            </a:r>
            <a:endParaRPr lang="en-US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6459835" cy="531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93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(2/2)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697688" cy="496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038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86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</TotalTime>
  <Words>458</Words>
  <Application>Microsoft Office PowerPoint</Application>
  <PresentationFormat>Prezentácia na obrazovke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6" baseType="lpstr">
      <vt:lpstr>Motív Office</vt:lpstr>
      <vt:lpstr>Transparent, financially healthy and competitive municipalities in Moldova</vt:lpstr>
      <vt:lpstr>About the project</vt:lpstr>
      <vt:lpstr>Projects to be transferred</vt:lpstr>
      <vt:lpstr>Transparent municipalities</vt:lpstr>
      <vt:lpstr>Twin-project in Slovakia (1/3)</vt:lpstr>
      <vt:lpstr>Twin-project in Slovakia (2/3)</vt:lpstr>
      <vt:lpstr>Twin-project in Slovakia (3/3)</vt:lpstr>
      <vt:lpstr>Financially healthy municipalities</vt:lpstr>
      <vt:lpstr>Twin-project in Slovakia (1/3)</vt:lpstr>
      <vt:lpstr>Twin-project in Slovakia (2/3)</vt:lpstr>
      <vt:lpstr>Twin-project in Slovakia (3/3)</vt:lpstr>
      <vt:lpstr>Competitive municipalities</vt:lpstr>
      <vt:lpstr>Twin-project in Slovakia (1/2)</vt:lpstr>
      <vt:lpstr>Twin-project in Slovakia (2/2)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transparent, financially healthy and competitive municipalities in Ukraine</dc:title>
  <dc:creator>Peter Golias</dc:creator>
  <cp:lastModifiedBy>Peter Golias</cp:lastModifiedBy>
  <cp:revision>36</cp:revision>
  <dcterms:created xsi:type="dcterms:W3CDTF">2015-11-02T12:22:32Z</dcterms:created>
  <dcterms:modified xsi:type="dcterms:W3CDTF">2015-11-19T08:12:56Z</dcterms:modified>
</cp:coreProperties>
</file>