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  <p:sldMasterId id="2147483652" r:id="rId5"/>
    <p:sldMasterId id="2147483788" r:id="rId6"/>
  </p:sldMasterIdLst>
  <p:notesMasterIdLst>
    <p:notesMasterId r:id="rId32"/>
  </p:notesMasterIdLst>
  <p:handoutMasterIdLst>
    <p:handoutMasterId r:id="rId33"/>
  </p:handoutMasterIdLst>
  <p:sldIdLst>
    <p:sldId id="271" r:id="rId7"/>
    <p:sldId id="338" r:id="rId8"/>
    <p:sldId id="361" r:id="rId9"/>
    <p:sldId id="343" r:id="rId10"/>
    <p:sldId id="339" r:id="rId11"/>
    <p:sldId id="345" r:id="rId12"/>
    <p:sldId id="344" r:id="rId13"/>
    <p:sldId id="359" r:id="rId14"/>
    <p:sldId id="347" r:id="rId15"/>
    <p:sldId id="346" r:id="rId16"/>
    <p:sldId id="340" r:id="rId17"/>
    <p:sldId id="348" r:id="rId18"/>
    <p:sldId id="349" r:id="rId19"/>
    <p:sldId id="350" r:id="rId20"/>
    <p:sldId id="351" r:id="rId21"/>
    <p:sldId id="353" r:id="rId22"/>
    <p:sldId id="352" r:id="rId23"/>
    <p:sldId id="342" r:id="rId24"/>
    <p:sldId id="360" r:id="rId25"/>
    <p:sldId id="354" r:id="rId26"/>
    <p:sldId id="355" r:id="rId27"/>
    <p:sldId id="356" r:id="rId28"/>
    <p:sldId id="357" r:id="rId29"/>
    <p:sldId id="358" r:id="rId30"/>
    <p:sldId id="266" r:id="rId31"/>
  </p:sldIdLst>
  <p:sldSz cx="9144000" cy="6858000" type="screen4x3"/>
  <p:notesSz cx="6858000" cy="99472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920">
          <p15:clr>
            <a:srgbClr val="A4A3A4"/>
          </p15:clr>
        </p15:guide>
        <p15:guide id="2" pos="5416">
          <p15:clr>
            <a:srgbClr val="A4A3A4"/>
          </p15:clr>
        </p15:guide>
        <p15:guide id="3" orient="horz" pos="2160" userDrawn="1">
          <p15:clr>
            <a:srgbClr val="A4A3A4"/>
          </p15:clr>
        </p15:guide>
        <p15:guide id="4" orient="horz" pos="22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33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70B0"/>
    <a:srgbClr val="E6E6E6"/>
    <a:srgbClr val="09CBE5"/>
    <a:srgbClr val="013B28"/>
    <a:srgbClr val="FF17DA"/>
    <a:srgbClr val="009FEE"/>
    <a:srgbClr val="00ABE2"/>
    <a:srgbClr val="A0A0A0"/>
    <a:srgbClr val="002C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D87C337-869C-46F0-B9D8-FB2950141DB4}" v="31" dt="2019-03-20T05:41:51.62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2" autoAdjust="0"/>
    <p:restoredTop sz="94591" autoAdjust="0"/>
  </p:normalViewPr>
  <p:slideViewPr>
    <p:cSldViewPr>
      <p:cViewPr>
        <p:scale>
          <a:sx n="118" d="100"/>
          <a:sy n="118" d="100"/>
        </p:scale>
        <p:origin x="-1434" y="-42"/>
      </p:cViewPr>
      <p:guideLst>
        <p:guide orient="horz" pos="1920"/>
        <p:guide orient="horz" pos="2160"/>
        <p:guide orient="horz" pos="2260"/>
        <p:guide pos="541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Objects="1">
      <p:cViewPr varScale="1">
        <p:scale>
          <a:sx n="92" d="100"/>
          <a:sy n="92" d="100"/>
        </p:scale>
        <p:origin x="-2816" y="-120"/>
      </p:cViewPr>
      <p:guideLst>
        <p:guide orient="horz" pos="3133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34" Type="http://schemas.openxmlformats.org/officeDocument/2006/relationships/presProps" Target="pres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handoutMaster" Target="handoutMasters/handoutMaster1.xml"/><Relationship Id="rId38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theme" Target="theme/theme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chal Pisko (TI SK)" userId="72d6974c-77d1-4a17-b0fd-172624b32aa7" providerId="ADAL" clId="{C301D67C-9305-4110-BFEF-5797CDA39EE9}"/>
    <pc:docChg chg="undo custSel mod addSld delSld modSld sldOrd">
      <pc:chgData name="Michal Pisko (TI SK)" userId="72d6974c-77d1-4a17-b0fd-172624b32aa7" providerId="ADAL" clId="{C301D67C-9305-4110-BFEF-5797CDA39EE9}" dt="2019-03-18T23:11:14.949" v="437" actId="14100"/>
      <pc:docMkLst>
        <pc:docMk/>
      </pc:docMkLst>
      <pc:sldChg chg="modSp">
        <pc:chgData name="Michal Pisko (TI SK)" userId="72d6974c-77d1-4a17-b0fd-172624b32aa7" providerId="ADAL" clId="{C301D67C-9305-4110-BFEF-5797CDA39EE9}" dt="2019-03-18T23:06:00.240" v="416" actId="20577"/>
        <pc:sldMkLst>
          <pc:docMk/>
          <pc:sldMk cId="0" sldId="266"/>
        </pc:sldMkLst>
        <pc:spChg chg="mod">
          <ac:chgData name="Michal Pisko (TI SK)" userId="72d6974c-77d1-4a17-b0fd-172624b32aa7" providerId="ADAL" clId="{C301D67C-9305-4110-BFEF-5797CDA39EE9}" dt="2019-03-18T23:06:00.240" v="416" actId="20577"/>
          <ac:spMkLst>
            <pc:docMk/>
            <pc:sldMk cId="0" sldId="266"/>
            <ac:spMk id="2" creationId="{00000000-0000-0000-0000-000000000000}"/>
          </ac:spMkLst>
        </pc:spChg>
      </pc:sldChg>
      <pc:sldChg chg="modSp">
        <pc:chgData name="Michal Pisko (TI SK)" userId="72d6974c-77d1-4a17-b0fd-172624b32aa7" providerId="ADAL" clId="{C301D67C-9305-4110-BFEF-5797CDA39EE9}" dt="2019-03-18T23:07:22.894" v="432" actId="790"/>
        <pc:sldMkLst>
          <pc:docMk/>
          <pc:sldMk cId="0" sldId="271"/>
        </pc:sldMkLst>
        <pc:spChg chg="mod">
          <ac:chgData name="Michal Pisko (TI SK)" userId="72d6974c-77d1-4a17-b0fd-172624b32aa7" providerId="ADAL" clId="{C301D67C-9305-4110-BFEF-5797CDA39EE9}" dt="2019-03-18T23:06:37.441" v="417"/>
          <ac:spMkLst>
            <pc:docMk/>
            <pc:sldMk cId="0" sldId="271"/>
            <ac:spMk id="2" creationId="{00000000-0000-0000-0000-000000000000}"/>
          </ac:spMkLst>
        </pc:spChg>
        <pc:spChg chg="mod">
          <ac:chgData name="Michal Pisko (TI SK)" userId="72d6974c-77d1-4a17-b0fd-172624b32aa7" providerId="ADAL" clId="{C301D67C-9305-4110-BFEF-5797CDA39EE9}" dt="2019-03-18T23:07:22.894" v="432" actId="790"/>
          <ac:spMkLst>
            <pc:docMk/>
            <pc:sldMk cId="0" sldId="271"/>
            <ac:spMk id="4" creationId="{00000000-0000-0000-0000-000000000000}"/>
          </ac:spMkLst>
        </pc:spChg>
      </pc:sldChg>
      <pc:sldChg chg="delSp modSp add ord">
        <pc:chgData name="Michal Pisko (TI SK)" userId="72d6974c-77d1-4a17-b0fd-172624b32aa7" providerId="ADAL" clId="{C301D67C-9305-4110-BFEF-5797CDA39EE9}" dt="2019-03-18T21:35:52.990" v="225" actId="108"/>
        <pc:sldMkLst>
          <pc:docMk/>
          <pc:sldMk cId="4187804750" sldId="297"/>
        </pc:sldMkLst>
        <pc:spChg chg="del">
          <ac:chgData name="Michal Pisko (TI SK)" userId="72d6974c-77d1-4a17-b0fd-172624b32aa7" providerId="ADAL" clId="{C301D67C-9305-4110-BFEF-5797CDA39EE9}" dt="2019-03-18T21:13:30.409" v="168"/>
          <ac:spMkLst>
            <pc:docMk/>
            <pc:sldMk cId="4187804750" sldId="297"/>
            <ac:spMk id="3" creationId="{00000000-0000-0000-0000-000000000000}"/>
          </ac:spMkLst>
        </pc:spChg>
        <pc:spChg chg="mod">
          <ac:chgData name="Michal Pisko (TI SK)" userId="72d6974c-77d1-4a17-b0fd-172624b32aa7" providerId="ADAL" clId="{C301D67C-9305-4110-BFEF-5797CDA39EE9}" dt="2019-03-18T21:35:52.990" v="225" actId="108"/>
          <ac:spMkLst>
            <pc:docMk/>
            <pc:sldMk cId="4187804750" sldId="297"/>
            <ac:spMk id="4" creationId="{00000000-0000-0000-0000-000000000000}"/>
          </ac:spMkLst>
        </pc:spChg>
        <pc:picChg chg="mod">
          <ac:chgData name="Michal Pisko (TI SK)" userId="72d6974c-77d1-4a17-b0fd-172624b32aa7" providerId="ADAL" clId="{C301D67C-9305-4110-BFEF-5797CDA39EE9}" dt="2019-03-18T21:13:35.113" v="169" actId="1076"/>
          <ac:picMkLst>
            <pc:docMk/>
            <pc:sldMk cId="4187804750" sldId="297"/>
            <ac:picMk id="2" creationId="{00000000-0000-0000-0000-000000000000}"/>
          </ac:picMkLst>
        </pc:picChg>
      </pc:sldChg>
      <pc:sldChg chg="ord">
        <pc:chgData name="Michal Pisko (TI SK)" userId="72d6974c-77d1-4a17-b0fd-172624b32aa7" providerId="ADAL" clId="{C301D67C-9305-4110-BFEF-5797CDA39EE9}" dt="2019-03-18T22:54:52.808" v="386"/>
        <pc:sldMkLst>
          <pc:docMk/>
          <pc:sldMk cId="699348004" sldId="318"/>
        </pc:sldMkLst>
      </pc:sldChg>
      <pc:sldChg chg="modSp ord">
        <pc:chgData name="Michal Pisko (TI SK)" userId="72d6974c-77d1-4a17-b0fd-172624b32aa7" providerId="ADAL" clId="{C301D67C-9305-4110-BFEF-5797CDA39EE9}" dt="2019-03-18T22:53:56.981" v="384"/>
        <pc:sldMkLst>
          <pc:docMk/>
          <pc:sldMk cId="2649316025" sldId="319"/>
        </pc:sldMkLst>
        <pc:spChg chg="mod">
          <ac:chgData name="Michal Pisko (TI SK)" userId="72d6974c-77d1-4a17-b0fd-172624b32aa7" providerId="ADAL" clId="{C301D67C-9305-4110-BFEF-5797CDA39EE9}" dt="2019-03-18T22:53:56.981" v="384"/>
          <ac:spMkLst>
            <pc:docMk/>
            <pc:sldMk cId="2649316025" sldId="319"/>
            <ac:spMk id="15" creationId="{9E1FFF1B-BB92-4A4E-9CCC-3DE86CC66F8C}"/>
          </ac:spMkLst>
        </pc:spChg>
      </pc:sldChg>
      <pc:sldChg chg="ord">
        <pc:chgData name="Michal Pisko (TI SK)" userId="72d6974c-77d1-4a17-b0fd-172624b32aa7" providerId="ADAL" clId="{C301D67C-9305-4110-BFEF-5797CDA39EE9}" dt="2019-03-18T20:44:12.703" v="101"/>
        <pc:sldMkLst>
          <pc:docMk/>
          <pc:sldMk cId="1179237847" sldId="322"/>
        </pc:sldMkLst>
      </pc:sldChg>
      <pc:sldChg chg="ord">
        <pc:chgData name="Michal Pisko (TI SK)" userId="72d6974c-77d1-4a17-b0fd-172624b32aa7" providerId="ADAL" clId="{C301D67C-9305-4110-BFEF-5797CDA39EE9}" dt="2019-03-18T20:44:17.543" v="102"/>
        <pc:sldMkLst>
          <pc:docMk/>
          <pc:sldMk cId="2125548083" sldId="323"/>
        </pc:sldMkLst>
      </pc:sldChg>
      <pc:sldChg chg="ord">
        <pc:chgData name="Michal Pisko (TI SK)" userId="72d6974c-77d1-4a17-b0fd-172624b32aa7" providerId="ADAL" clId="{C301D67C-9305-4110-BFEF-5797CDA39EE9}" dt="2019-03-18T20:44:52.567" v="104"/>
        <pc:sldMkLst>
          <pc:docMk/>
          <pc:sldMk cId="2978352214" sldId="324"/>
        </pc:sldMkLst>
      </pc:sldChg>
      <pc:sldChg chg="ord">
        <pc:chgData name="Michal Pisko (TI SK)" userId="72d6974c-77d1-4a17-b0fd-172624b32aa7" providerId="ADAL" clId="{C301D67C-9305-4110-BFEF-5797CDA39EE9}" dt="2019-03-18T20:44:00.749" v="99"/>
        <pc:sldMkLst>
          <pc:docMk/>
          <pc:sldMk cId="3003630779" sldId="327"/>
        </pc:sldMkLst>
      </pc:sldChg>
      <pc:sldChg chg="modSp ord">
        <pc:chgData name="Michal Pisko (TI SK)" userId="72d6974c-77d1-4a17-b0fd-172624b32aa7" providerId="ADAL" clId="{C301D67C-9305-4110-BFEF-5797CDA39EE9}" dt="2019-03-18T23:03:29.350" v="401" actId="20577"/>
        <pc:sldMkLst>
          <pc:docMk/>
          <pc:sldMk cId="1097768771" sldId="332"/>
        </pc:sldMkLst>
        <pc:spChg chg="mod">
          <ac:chgData name="Michal Pisko (TI SK)" userId="72d6974c-77d1-4a17-b0fd-172624b32aa7" providerId="ADAL" clId="{C301D67C-9305-4110-BFEF-5797CDA39EE9}" dt="2019-03-18T23:03:29.350" v="401" actId="20577"/>
          <ac:spMkLst>
            <pc:docMk/>
            <pc:sldMk cId="1097768771" sldId="332"/>
            <ac:spMk id="15" creationId="{9E1FFF1B-BB92-4A4E-9CCC-3DE86CC66F8C}"/>
          </ac:spMkLst>
        </pc:spChg>
      </pc:sldChg>
      <pc:sldChg chg="modSp add ord">
        <pc:chgData name="Michal Pisko (TI SK)" userId="72d6974c-77d1-4a17-b0fd-172624b32aa7" providerId="ADAL" clId="{C301D67C-9305-4110-BFEF-5797CDA39EE9}" dt="2019-03-18T23:07:39.948" v="433" actId="790"/>
        <pc:sldMkLst>
          <pc:docMk/>
          <pc:sldMk cId="1886207484" sldId="338"/>
        </pc:sldMkLst>
        <pc:spChg chg="mod">
          <ac:chgData name="Michal Pisko (TI SK)" userId="72d6974c-77d1-4a17-b0fd-172624b32aa7" providerId="ADAL" clId="{C301D67C-9305-4110-BFEF-5797CDA39EE9}" dt="2019-03-18T23:07:39.948" v="433" actId="790"/>
          <ac:spMkLst>
            <pc:docMk/>
            <pc:sldMk cId="1886207484" sldId="338"/>
            <ac:spMk id="11" creationId="{4C8F9C84-CB71-4A80-BDA4-06129A03B404}"/>
          </ac:spMkLst>
        </pc:spChg>
      </pc:sldChg>
      <pc:sldChg chg="addSp delSp modSp add mod ord setBg">
        <pc:chgData name="Michal Pisko (TI SK)" userId="72d6974c-77d1-4a17-b0fd-172624b32aa7" providerId="ADAL" clId="{C301D67C-9305-4110-BFEF-5797CDA39EE9}" dt="2019-03-18T21:36:08.486" v="251" actId="20577"/>
        <pc:sldMkLst>
          <pc:docMk/>
          <pc:sldMk cId="3966529710" sldId="350"/>
        </pc:sldMkLst>
        <pc:spChg chg="add del mod">
          <ac:chgData name="Michal Pisko (TI SK)" userId="72d6974c-77d1-4a17-b0fd-172624b32aa7" providerId="ADAL" clId="{C301D67C-9305-4110-BFEF-5797CDA39EE9}" dt="2019-03-17T23:24:45.386" v="8"/>
          <ac:spMkLst>
            <pc:docMk/>
            <pc:sldMk cId="3966529710" sldId="350"/>
            <ac:spMk id="3" creationId="{AD446FE3-4D0B-4021-9F90-57A64F17E488}"/>
          </ac:spMkLst>
        </pc:spChg>
        <pc:spChg chg="mod ord">
          <ac:chgData name="Michal Pisko (TI SK)" userId="72d6974c-77d1-4a17-b0fd-172624b32aa7" providerId="ADAL" clId="{C301D67C-9305-4110-BFEF-5797CDA39EE9}" dt="2019-03-18T21:36:08.486" v="251" actId="20577"/>
          <ac:spMkLst>
            <pc:docMk/>
            <pc:sldMk cId="3966529710" sldId="350"/>
            <ac:spMk id="4" creationId="{00000000-0000-0000-0000-000000000000}"/>
          </ac:spMkLst>
        </pc:spChg>
        <pc:spChg chg="del">
          <ac:chgData name="Michal Pisko (TI SK)" userId="72d6974c-77d1-4a17-b0fd-172624b32aa7" providerId="ADAL" clId="{C301D67C-9305-4110-BFEF-5797CDA39EE9}" dt="2019-03-17T23:24:47.999" v="9"/>
          <ac:spMkLst>
            <pc:docMk/>
            <pc:sldMk cId="3966529710" sldId="350"/>
            <ac:spMk id="10" creationId="{76F7E466-28C4-43FB-ADAB-D4E48F48FCB0}"/>
          </ac:spMkLst>
        </pc:spChg>
        <pc:spChg chg="add del">
          <ac:chgData name="Michal Pisko (TI SK)" userId="72d6974c-77d1-4a17-b0fd-172624b32aa7" providerId="ADAL" clId="{C301D67C-9305-4110-BFEF-5797CDA39EE9}" dt="2019-03-17T23:26:18.360" v="55" actId="26606"/>
          <ac:spMkLst>
            <pc:docMk/>
            <pc:sldMk cId="3966529710" sldId="350"/>
            <ac:spMk id="16" creationId="{9BD0A92D-399A-41B4-B955-6B72A41B74A9}"/>
          </ac:spMkLst>
        </pc:spChg>
        <pc:spChg chg="add del">
          <ac:chgData name="Michal Pisko (TI SK)" userId="72d6974c-77d1-4a17-b0fd-172624b32aa7" providerId="ADAL" clId="{C301D67C-9305-4110-BFEF-5797CDA39EE9}" dt="2019-03-17T23:26:18.360" v="55" actId="26606"/>
          <ac:spMkLst>
            <pc:docMk/>
            <pc:sldMk cId="3966529710" sldId="350"/>
            <ac:spMk id="20" creationId="{9FA51AA9-DFBD-4CB2-9C70-26DAC24A34C0}"/>
          </ac:spMkLst>
        </pc:spChg>
        <pc:spChg chg="add del">
          <ac:chgData name="Michal Pisko (TI SK)" userId="72d6974c-77d1-4a17-b0fd-172624b32aa7" providerId="ADAL" clId="{C301D67C-9305-4110-BFEF-5797CDA39EE9}" dt="2019-03-17T23:26:18.360" v="55" actId="26606"/>
          <ac:spMkLst>
            <pc:docMk/>
            <pc:sldMk cId="3966529710" sldId="350"/>
            <ac:spMk id="22" creationId="{D5905D0D-FE5E-454B-A340-4DE821C09E8B}"/>
          </ac:spMkLst>
        </pc:spChg>
        <pc:spChg chg="add del">
          <ac:chgData name="Michal Pisko (TI SK)" userId="72d6974c-77d1-4a17-b0fd-172624b32aa7" providerId="ADAL" clId="{C301D67C-9305-4110-BFEF-5797CDA39EE9}" dt="2019-03-17T23:26:23.076" v="57" actId="26606"/>
          <ac:spMkLst>
            <pc:docMk/>
            <pc:sldMk cId="3966529710" sldId="350"/>
            <ac:spMk id="24" creationId="{41F18803-BE79-4916-AE6B-5DE238B367F0}"/>
          </ac:spMkLst>
        </pc:spChg>
        <pc:spChg chg="add del">
          <ac:chgData name="Michal Pisko (TI SK)" userId="72d6974c-77d1-4a17-b0fd-172624b32aa7" providerId="ADAL" clId="{C301D67C-9305-4110-BFEF-5797CDA39EE9}" dt="2019-03-17T23:26:23.076" v="57" actId="26606"/>
          <ac:spMkLst>
            <pc:docMk/>
            <pc:sldMk cId="3966529710" sldId="350"/>
            <ac:spMk id="25" creationId="{C15229F3-7A2E-4558-98FE-7A5F69409DCE}"/>
          </ac:spMkLst>
        </pc:spChg>
        <pc:spChg chg="add del">
          <ac:chgData name="Michal Pisko (TI SK)" userId="72d6974c-77d1-4a17-b0fd-172624b32aa7" providerId="ADAL" clId="{C301D67C-9305-4110-BFEF-5797CDA39EE9}" dt="2019-03-17T23:26:27.351" v="59" actId="26606"/>
          <ac:spMkLst>
            <pc:docMk/>
            <pc:sldMk cId="3966529710" sldId="350"/>
            <ac:spMk id="27" creationId="{99818E89-CE03-4546-8DAF-2E9AF9406967}"/>
          </ac:spMkLst>
        </pc:spChg>
        <pc:spChg chg="add del">
          <ac:chgData name="Michal Pisko (TI SK)" userId="72d6974c-77d1-4a17-b0fd-172624b32aa7" providerId="ADAL" clId="{C301D67C-9305-4110-BFEF-5797CDA39EE9}" dt="2019-03-17T23:26:29.032" v="61" actId="26606"/>
          <ac:spMkLst>
            <pc:docMk/>
            <pc:sldMk cId="3966529710" sldId="350"/>
            <ac:spMk id="30" creationId="{823AC064-BC96-4F32-8AE1-B2FD38754823}"/>
          </ac:spMkLst>
        </pc:spChg>
        <pc:picChg chg="add mod">
          <ac:chgData name="Michal Pisko (TI SK)" userId="72d6974c-77d1-4a17-b0fd-172624b32aa7" providerId="ADAL" clId="{C301D67C-9305-4110-BFEF-5797CDA39EE9}" dt="2019-03-17T23:26:29.032" v="61" actId="26606"/>
          <ac:picMkLst>
            <pc:docMk/>
            <pc:sldMk cId="3966529710" sldId="350"/>
            <ac:picMk id="6" creationId="{43DD5351-51AD-48AF-9BD1-14889FDD2257}"/>
          </ac:picMkLst>
        </pc:picChg>
        <pc:picChg chg="del">
          <ac:chgData name="Michal Pisko (TI SK)" userId="72d6974c-77d1-4a17-b0fd-172624b32aa7" providerId="ADAL" clId="{C301D67C-9305-4110-BFEF-5797CDA39EE9}" dt="2019-03-17T23:24:41.480" v="6" actId="478"/>
          <ac:picMkLst>
            <pc:docMk/>
            <pc:sldMk cId="3966529710" sldId="350"/>
            <ac:picMk id="8" creationId="{37F890EE-D2FC-4CA8-93E1-4DED9AE185A3}"/>
          </ac:picMkLst>
        </pc:picChg>
        <pc:picChg chg="del">
          <ac:chgData name="Michal Pisko (TI SK)" userId="72d6974c-77d1-4a17-b0fd-172624b32aa7" providerId="ADAL" clId="{C301D67C-9305-4110-BFEF-5797CDA39EE9}" dt="2019-03-17T23:24:42.758" v="7" actId="478"/>
          <ac:picMkLst>
            <pc:docMk/>
            <pc:sldMk cId="3966529710" sldId="350"/>
            <ac:picMk id="9" creationId="{B8F607BC-C2CC-4F92-A1C0-D181481481C4}"/>
          </ac:picMkLst>
        </pc:picChg>
        <pc:picChg chg="add mod">
          <ac:chgData name="Michal Pisko (TI SK)" userId="72d6974c-77d1-4a17-b0fd-172624b32aa7" providerId="ADAL" clId="{C301D67C-9305-4110-BFEF-5797CDA39EE9}" dt="2019-03-17T23:26:29.032" v="61" actId="26606"/>
          <ac:picMkLst>
            <pc:docMk/>
            <pc:sldMk cId="3966529710" sldId="350"/>
            <ac:picMk id="11" creationId="{5D518124-2F65-41A4-9325-32CE70B2472C}"/>
          </ac:picMkLst>
        </pc:picChg>
        <pc:picChg chg="add del">
          <ac:chgData name="Michal Pisko (TI SK)" userId="72d6974c-77d1-4a17-b0fd-172624b32aa7" providerId="ADAL" clId="{C301D67C-9305-4110-BFEF-5797CDA39EE9}" dt="2019-03-17T23:26:18.360" v="55" actId="26606"/>
          <ac:picMkLst>
            <pc:docMk/>
            <pc:sldMk cId="3966529710" sldId="350"/>
            <ac:picMk id="18" creationId="{D6A49DF9-534D-4905-8F46-02AB63EB6F34}"/>
          </ac:picMkLst>
        </pc:picChg>
        <pc:cxnChg chg="add del">
          <ac:chgData name="Michal Pisko (TI SK)" userId="72d6974c-77d1-4a17-b0fd-172624b32aa7" providerId="ADAL" clId="{C301D67C-9305-4110-BFEF-5797CDA39EE9}" dt="2019-03-17T23:26:27.351" v="59" actId="26606"/>
          <ac:cxnSpMkLst>
            <pc:docMk/>
            <pc:sldMk cId="3966529710" sldId="350"/>
            <ac:cxnSpMk id="28" creationId="{F46AD74A-B612-465D-AD39-8E995C0B9C51}"/>
          </ac:cxnSpMkLst>
        </pc:cxnChg>
        <pc:cxnChg chg="add del">
          <ac:chgData name="Michal Pisko (TI SK)" userId="72d6974c-77d1-4a17-b0fd-172624b32aa7" providerId="ADAL" clId="{C301D67C-9305-4110-BFEF-5797CDA39EE9}" dt="2019-03-17T23:26:29.032" v="61" actId="26606"/>
          <ac:cxnSpMkLst>
            <pc:docMk/>
            <pc:sldMk cId="3966529710" sldId="350"/>
            <ac:cxnSpMk id="31" creationId="{7E7C77BC-7138-40B1-A15B-20F57A494629}"/>
          </ac:cxnSpMkLst>
        </pc:cxnChg>
        <pc:cxnChg chg="add del">
          <ac:chgData name="Michal Pisko (TI SK)" userId="72d6974c-77d1-4a17-b0fd-172624b32aa7" providerId="ADAL" clId="{C301D67C-9305-4110-BFEF-5797CDA39EE9}" dt="2019-03-17T23:26:29.032" v="61" actId="26606"/>
          <ac:cxnSpMkLst>
            <pc:docMk/>
            <pc:sldMk cId="3966529710" sldId="350"/>
            <ac:cxnSpMk id="32" creationId="{DB146403-F3D6-484B-B2ED-97F9565D0370}"/>
          </ac:cxnSpMkLst>
        </pc:cxnChg>
      </pc:sldChg>
      <pc:sldChg chg="addSp delSp modSp add">
        <pc:chgData name="Michal Pisko (TI SK)" userId="72d6974c-77d1-4a17-b0fd-172624b32aa7" providerId="ADAL" clId="{C301D67C-9305-4110-BFEF-5797CDA39EE9}" dt="2019-03-18T21:16:06.899" v="171"/>
        <pc:sldMkLst>
          <pc:docMk/>
          <pc:sldMk cId="1005412184" sldId="351"/>
        </pc:sldMkLst>
        <pc:spChg chg="add del mod">
          <ac:chgData name="Michal Pisko (TI SK)" userId="72d6974c-77d1-4a17-b0fd-172624b32aa7" providerId="ADAL" clId="{C301D67C-9305-4110-BFEF-5797CDA39EE9}" dt="2019-03-18T21:00:48.518" v="111"/>
          <ac:spMkLst>
            <pc:docMk/>
            <pc:sldMk cId="1005412184" sldId="351"/>
            <ac:spMk id="3" creationId="{76CA8CB5-E0F8-400F-A41D-2475311A8C3C}"/>
          </ac:spMkLst>
        </pc:spChg>
        <pc:spChg chg="mod">
          <ac:chgData name="Michal Pisko (TI SK)" userId="72d6974c-77d1-4a17-b0fd-172624b32aa7" providerId="ADAL" clId="{C301D67C-9305-4110-BFEF-5797CDA39EE9}" dt="2019-03-18T21:16:06.899" v="171"/>
          <ac:spMkLst>
            <pc:docMk/>
            <pc:sldMk cId="1005412184" sldId="351"/>
            <ac:spMk id="4" creationId="{00000000-0000-0000-0000-000000000000}"/>
          </ac:spMkLst>
        </pc:spChg>
        <pc:spChg chg="del mod">
          <ac:chgData name="Michal Pisko (TI SK)" userId="72d6974c-77d1-4a17-b0fd-172624b32aa7" providerId="ADAL" clId="{C301D67C-9305-4110-BFEF-5797CDA39EE9}" dt="2019-03-18T21:01:01.849" v="116"/>
          <ac:spMkLst>
            <pc:docMk/>
            <pc:sldMk cId="1005412184" sldId="351"/>
            <ac:spMk id="10" creationId="{76F7E466-28C4-43FB-ADAB-D4E48F48FCB0}"/>
          </ac:spMkLst>
        </pc:spChg>
        <pc:picChg chg="add mod">
          <ac:chgData name="Michal Pisko (TI SK)" userId="72d6974c-77d1-4a17-b0fd-172624b32aa7" providerId="ADAL" clId="{C301D67C-9305-4110-BFEF-5797CDA39EE9}" dt="2019-03-18T21:01:43.083" v="131" actId="14100"/>
          <ac:picMkLst>
            <pc:docMk/>
            <pc:sldMk cId="1005412184" sldId="351"/>
            <ac:picMk id="6" creationId="{900CAB1B-D85B-4D39-92F7-EA03AB3293DB}"/>
          </ac:picMkLst>
        </pc:picChg>
        <pc:picChg chg="del">
          <ac:chgData name="Michal Pisko (TI SK)" userId="72d6974c-77d1-4a17-b0fd-172624b32aa7" providerId="ADAL" clId="{C301D67C-9305-4110-BFEF-5797CDA39EE9}" dt="2019-03-18T21:00:46.006" v="110" actId="478"/>
          <ac:picMkLst>
            <pc:docMk/>
            <pc:sldMk cId="1005412184" sldId="351"/>
            <ac:picMk id="8" creationId="{37F890EE-D2FC-4CA8-93E1-4DED9AE185A3}"/>
          </ac:picMkLst>
        </pc:picChg>
        <pc:picChg chg="del">
          <ac:chgData name="Michal Pisko (TI SK)" userId="72d6974c-77d1-4a17-b0fd-172624b32aa7" providerId="ADAL" clId="{C301D67C-9305-4110-BFEF-5797CDA39EE9}" dt="2019-03-18T21:00:45.257" v="109" actId="478"/>
          <ac:picMkLst>
            <pc:docMk/>
            <pc:sldMk cId="1005412184" sldId="351"/>
            <ac:picMk id="9" creationId="{B8F607BC-C2CC-4F92-A1C0-D181481481C4}"/>
          </ac:picMkLst>
        </pc:picChg>
        <pc:picChg chg="add del mod">
          <ac:chgData name="Michal Pisko (TI SK)" userId="72d6974c-77d1-4a17-b0fd-172624b32aa7" providerId="ADAL" clId="{C301D67C-9305-4110-BFEF-5797CDA39EE9}" dt="2019-03-18T21:04:10.531" v="138"/>
          <ac:picMkLst>
            <pc:docMk/>
            <pc:sldMk cId="1005412184" sldId="351"/>
            <ac:picMk id="11" creationId="{BACFDF11-0222-4E42-8306-D6F31E0EE5E5}"/>
          </ac:picMkLst>
        </pc:picChg>
        <pc:picChg chg="add del mod">
          <ac:chgData name="Michal Pisko (TI SK)" userId="72d6974c-77d1-4a17-b0fd-172624b32aa7" providerId="ADAL" clId="{C301D67C-9305-4110-BFEF-5797CDA39EE9}" dt="2019-03-18T21:08:55.060" v="142"/>
          <ac:picMkLst>
            <pc:docMk/>
            <pc:sldMk cId="1005412184" sldId="351"/>
            <ac:picMk id="13" creationId="{00030F82-5366-47E9-A110-D838A35BB2F2}"/>
          </ac:picMkLst>
        </pc:picChg>
        <pc:picChg chg="add mod">
          <ac:chgData name="Michal Pisko (TI SK)" userId="72d6974c-77d1-4a17-b0fd-172624b32aa7" providerId="ADAL" clId="{C301D67C-9305-4110-BFEF-5797CDA39EE9}" dt="2019-03-18T21:12:57.886" v="166" actId="14100"/>
          <ac:picMkLst>
            <pc:docMk/>
            <pc:sldMk cId="1005412184" sldId="351"/>
            <ac:picMk id="15" creationId="{FA10C9EE-5E2F-40D9-81D1-B474C135B0D0}"/>
          </ac:picMkLst>
        </pc:picChg>
        <pc:picChg chg="add mod">
          <ac:chgData name="Michal Pisko (TI SK)" userId="72d6974c-77d1-4a17-b0fd-172624b32aa7" providerId="ADAL" clId="{C301D67C-9305-4110-BFEF-5797CDA39EE9}" dt="2019-03-18T21:12:50.707" v="165" actId="1076"/>
          <ac:picMkLst>
            <pc:docMk/>
            <pc:sldMk cId="1005412184" sldId="351"/>
            <ac:picMk id="17" creationId="{8B481CC3-7A26-490E-A3BA-3AE38E541514}"/>
          </ac:picMkLst>
        </pc:picChg>
        <pc:picChg chg="add mod">
          <ac:chgData name="Michal Pisko (TI SK)" userId="72d6974c-77d1-4a17-b0fd-172624b32aa7" providerId="ADAL" clId="{C301D67C-9305-4110-BFEF-5797CDA39EE9}" dt="2019-03-18T21:12:48.473" v="164" actId="1076"/>
          <ac:picMkLst>
            <pc:docMk/>
            <pc:sldMk cId="1005412184" sldId="351"/>
            <ac:picMk id="19" creationId="{B79046C0-13FB-468B-8531-A3C113BDF6C1}"/>
          </ac:picMkLst>
        </pc:picChg>
      </pc:sldChg>
      <pc:sldChg chg="addSp delSp modSp add">
        <pc:chgData name="Michal Pisko (TI SK)" userId="72d6974c-77d1-4a17-b0fd-172624b32aa7" providerId="ADAL" clId="{C301D67C-9305-4110-BFEF-5797CDA39EE9}" dt="2019-03-18T21:49:11.301" v="310" actId="20577"/>
        <pc:sldMkLst>
          <pc:docMk/>
          <pc:sldMk cId="756093618" sldId="352"/>
        </pc:sldMkLst>
        <pc:spChg chg="add del mod">
          <ac:chgData name="Michal Pisko (TI SK)" userId="72d6974c-77d1-4a17-b0fd-172624b32aa7" providerId="ADAL" clId="{C301D67C-9305-4110-BFEF-5797CDA39EE9}" dt="2019-03-18T21:44:28.473" v="256"/>
          <ac:spMkLst>
            <pc:docMk/>
            <pc:sldMk cId="756093618" sldId="352"/>
            <ac:spMk id="3" creationId="{ECD73408-26FE-4C9C-A4EE-2498DDD0BB3D}"/>
          </ac:spMkLst>
        </pc:spChg>
        <pc:spChg chg="mod">
          <ac:chgData name="Michal Pisko (TI SK)" userId="72d6974c-77d1-4a17-b0fd-172624b32aa7" providerId="ADAL" clId="{C301D67C-9305-4110-BFEF-5797CDA39EE9}" dt="2019-03-18T21:49:11.301" v="310" actId="20577"/>
          <ac:spMkLst>
            <pc:docMk/>
            <pc:sldMk cId="756093618" sldId="352"/>
            <ac:spMk id="10" creationId="{76F7E466-28C4-43FB-ADAB-D4E48F48FCB0}"/>
          </ac:spMkLst>
        </pc:spChg>
        <pc:picChg chg="add mod">
          <ac:chgData name="Michal Pisko (TI SK)" userId="72d6974c-77d1-4a17-b0fd-172624b32aa7" providerId="ADAL" clId="{C301D67C-9305-4110-BFEF-5797CDA39EE9}" dt="2019-03-18T21:44:49.054" v="262" actId="14100"/>
          <ac:picMkLst>
            <pc:docMk/>
            <pc:sldMk cId="756093618" sldId="352"/>
            <ac:picMk id="6" creationId="{9072DDA0-D3A1-4E81-86B2-33636F3AFEA0}"/>
          </ac:picMkLst>
        </pc:picChg>
        <pc:picChg chg="del">
          <ac:chgData name="Michal Pisko (TI SK)" userId="72d6974c-77d1-4a17-b0fd-172624b32aa7" providerId="ADAL" clId="{C301D67C-9305-4110-BFEF-5797CDA39EE9}" dt="2019-03-18T21:44:26.118" v="255" actId="478"/>
          <ac:picMkLst>
            <pc:docMk/>
            <pc:sldMk cId="756093618" sldId="352"/>
            <ac:picMk id="8" creationId="{37F890EE-D2FC-4CA8-93E1-4DED9AE185A3}"/>
          </ac:picMkLst>
        </pc:picChg>
        <pc:picChg chg="del">
          <ac:chgData name="Michal Pisko (TI SK)" userId="72d6974c-77d1-4a17-b0fd-172624b32aa7" providerId="ADAL" clId="{C301D67C-9305-4110-BFEF-5797CDA39EE9}" dt="2019-03-18T21:44:25.469" v="254" actId="478"/>
          <ac:picMkLst>
            <pc:docMk/>
            <pc:sldMk cId="756093618" sldId="352"/>
            <ac:picMk id="9" creationId="{B8F607BC-C2CC-4F92-A1C0-D181481481C4}"/>
          </ac:picMkLst>
        </pc:picChg>
      </pc:sldChg>
      <pc:sldChg chg="addSp delSp modSp add">
        <pc:chgData name="Michal Pisko (TI SK)" userId="72d6974c-77d1-4a17-b0fd-172624b32aa7" providerId="ADAL" clId="{C301D67C-9305-4110-BFEF-5797CDA39EE9}" dt="2019-03-18T21:35:11.519" v="221" actId="20577"/>
        <pc:sldMkLst>
          <pc:docMk/>
          <pc:sldMk cId="4133546931" sldId="353"/>
        </pc:sldMkLst>
        <pc:spChg chg="mod">
          <ac:chgData name="Michal Pisko (TI SK)" userId="72d6974c-77d1-4a17-b0fd-172624b32aa7" providerId="ADAL" clId="{C301D67C-9305-4110-BFEF-5797CDA39EE9}" dt="2019-03-18T21:35:11.519" v="221" actId="20577"/>
          <ac:spMkLst>
            <pc:docMk/>
            <pc:sldMk cId="4133546931" sldId="353"/>
            <ac:spMk id="4" creationId="{00000000-0000-0000-0000-000000000000}"/>
          </ac:spMkLst>
        </pc:spChg>
        <pc:picChg chg="add mod">
          <ac:chgData name="Michal Pisko (TI SK)" userId="72d6974c-77d1-4a17-b0fd-172624b32aa7" providerId="ADAL" clId="{C301D67C-9305-4110-BFEF-5797CDA39EE9}" dt="2019-03-18T21:28:41.946" v="184" actId="1076"/>
          <ac:picMkLst>
            <pc:docMk/>
            <pc:sldMk cId="4133546931" sldId="353"/>
            <ac:picMk id="3" creationId="{B58937E7-2B85-4DBB-A83C-035252E2AF03}"/>
          </ac:picMkLst>
        </pc:picChg>
        <pc:picChg chg="del">
          <ac:chgData name="Michal Pisko (TI SK)" userId="72d6974c-77d1-4a17-b0fd-172624b32aa7" providerId="ADAL" clId="{C301D67C-9305-4110-BFEF-5797CDA39EE9}" dt="2019-03-18T21:28:10.880" v="173" actId="478"/>
          <ac:picMkLst>
            <pc:docMk/>
            <pc:sldMk cId="4133546931" sldId="353"/>
            <ac:picMk id="6" creationId="{900CAB1B-D85B-4D39-92F7-EA03AB3293DB}"/>
          </ac:picMkLst>
        </pc:picChg>
        <pc:picChg chg="add mod">
          <ac:chgData name="Michal Pisko (TI SK)" userId="72d6974c-77d1-4a17-b0fd-172624b32aa7" providerId="ADAL" clId="{C301D67C-9305-4110-BFEF-5797CDA39EE9}" dt="2019-03-18T21:33:54.774" v="212" actId="14100"/>
          <ac:picMkLst>
            <pc:docMk/>
            <pc:sldMk cId="4133546931" sldId="353"/>
            <ac:picMk id="7" creationId="{0C7E3E8A-874E-4294-8E7D-68F7D9CE9487}"/>
          </ac:picMkLst>
        </pc:picChg>
        <pc:picChg chg="add mod">
          <ac:chgData name="Michal Pisko (TI SK)" userId="72d6974c-77d1-4a17-b0fd-172624b32aa7" providerId="ADAL" clId="{C301D67C-9305-4110-BFEF-5797CDA39EE9}" dt="2019-03-18T21:33:46.534" v="207" actId="1076"/>
          <ac:picMkLst>
            <pc:docMk/>
            <pc:sldMk cId="4133546931" sldId="353"/>
            <ac:picMk id="9" creationId="{ABC2FC5A-F6BD-46E9-A34E-4E169F22E413}"/>
          </ac:picMkLst>
        </pc:picChg>
        <pc:picChg chg="del">
          <ac:chgData name="Michal Pisko (TI SK)" userId="72d6974c-77d1-4a17-b0fd-172624b32aa7" providerId="ADAL" clId="{C301D67C-9305-4110-BFEF-5797CDA39EE9}" dt="2019-03-18T21:28:11.512" v="174" actId="478"/>
          <ac:picMkLst>
            <pc:docMk/>
            <pc:sldMk cId="4133546931" sldId="353"/>
            <ac:picMk id="15" creationId="{FA10C9EE-5E2F-40D9-81D1-B474C135B0D0}"/>
          </ac:picMkLst>
        </pc:picChg>
        <pc:picChg chg="del">
          <ac:chgData name="Michal Pisko (TI SK)" userId="72d6974c-77d1-4a17-b0fd-172624b32aa7" providerId="ADAL" clId="{C301D67C-9305-4110-BFEF-5797CDA39EE9}" dt="2019-03-18T21:28:12.117" v="175" actId="478"/>
          <ac:picMkLst>
            <pc:docMk/>
            <pc:sldMk cId="4133546931" sldId="353"/>
            <ac:picMk id="17" creationId="{8B481CC3-7A26-490E-A3BA-3AE38E541514}"/>
          </ac:picMkLst>
        </pc:picChg>
        <pc:picChg chg="del">
          <ac:chgData name="Michal Pisko (TI SK)" userId="72d6974c-77d1-4a17-b0fd-172624b32aa7" providerId="ADAL" clId="{C301D67C-9305-4110-BFEF-5797CDA39EE9}" dt="2019-03-18T21:28:13.031" v="176" actId="478"/>
          <ac:picMkLst>
            <pc:docMk/>
            <pc:sldMk cId="4133546931" sldId="353"/>
            <ac:picMk id="19" creationId="{B79046C0-13FB-468B-8531-A3C113BDF6C1}"/>
          </ac:picMkLst>
        </pc:picChg>
      </pc:sldChg>
      <pc:sldChg chg="addSp delSp modSp add">
        <pc:chgData name="Michal Pisko (TI SK)" userId="72d6974c-77d1-4a17-b0fd-172624b32aa7" providerId="ADAL" clId="{C301D67C-9305-4110-BFEF-5797CDA39EE9}" dt="2019-03-18T22:53:20.924" v="378"/>
        <pc:sldMkLst>
          <pc:docMk/>
          <pc:sldMk cId="2230690755" sldId="354"/>
        </pc:sldMkLst>
        <pc:spChg chg="add del mod">
          <ac:chgData name="Michal Pisko (TI SK)" userId="72d6974c-77d1-4a17-b0fd-172624b32aa7" providerId="ADAL" clId="{C301D67C-9305-4110-BFEF-5797CDA39EE9}" dt="2019-03-18T22:52:00.733" v="356"/>
          <ac:spMkLst>
            <pc:docMk/>
            <pc:sldMk cId="2230690755" sldId="354"/>
            <ac:spMk id="3" creationId="{E8E1216B-AD18-45C9-B28E-57C5CBB7E534}"/>
          </ac:spMkLst>
        </pc:spChg>
        <pc:spChg chg="mod">
          <ac:chgData name="Michal Pisko (TI SK)" userId="72d6974c-77d1-4a17-b0fd-172624b32aa7" providerId="ADAL" clId="{C301D67C-9305-4110-BFEF-5797CDA39EE9}" dt="2019-03-18T22:53:20.924" v="378"/>
          <ac:spMkLst>
            <pc:docMk/>
            <pc:sldMk cId="2230690755" sldId="354"/>
            <ac:spMk id="4" creationId="{00000000-0000-0000-0000-000000000000}"/>
          </ac:spMkLst>
        </pc:spChg>
        <pc:spChg chg="del">
          <ac:chgData name="Michal Pisko (TI SK)" userId="72d6974c-77d1-4a17-b0fd-172624b32aa7" providerId="ADAL" clId="{C301D67C-9305-4110-BFEF-5797CDA39EE9}" dt="2019-03-18T22:52:02.883" v="357"/>
          <ac:spMkLst>
            <pc:docMk/>
            <pc:sldMk cId="2230690755" sldId="354"/>
            <ac:spMk id="10" creationId="{76F7E466-28C4-43FB-ADAB-D4E48F48FCB0}"/>
          </ac:spMkLst>
        </pc:spChg>
        <pc:picChg chg="add mod">
          <ac:chgData name="Michal Pisko (TI SK)" userId="72d6974c-77d1-4a17-b0fd-172624b32aa7" providerId="ADAL" clId="{C301D67C-9305-4110-BFEF-5797CDA39EE9}" dt="2019-03-18T22:52:33.606" v="368" actId="14100"/>
          <ac:picMkLst>
            <pc:docMk/>
            <pc:sldMk cId="2230690755" sldId="354"/>
            <ac:picMk id="6" creationId="{902661BB-B5EC-414C-ABF3-D0610727EEB5}"/>
          </ac:picMkLst>
        </pc:picChg>
        <pc:picChg chg="del">
          <ac:chgData name="Michal Pisko (TI SK)" userId="72d6974c-77d1-4a17-b0fd-172624b32aa7" providerId="ADAL" clId="{C301D67C-9305-4110-BFEF-5797CDA39EE9}" dt="2019-03-18T22:51:58.568" v="355" actId="478"/>
          <ac:picMkLst>
            <pc:docMk/>
            <pc:sldMk cId="2230690755" sldId="354"/>
            <ac:picMk id="8" creationId="{37F890EE-D2FC-4CA8-93E1-4DED9AE185A3}"/>
          </ac:picMkLst>
        </pc:picChg>
        <pc:picChg chg="del">
          <ac:chgData name="Michal Pisko (TI SK)" userId="72d6974c-77d1-4a17-b0fd-172624b32aa7" providerId="ADAL" clId="{C301D67C-9305-4110-BFEF-5797CDA39EE9}" dt="2019-03-18T22:51:57.963" v="354" actId="478"/>
          <ac:picMkLst>
            <pc:docMk/>
            <pc:sldMk cId="2230690755" sldId="354"/>
            <ac:picMk id="9" creationId="{B8F607BC-C2CC-4F92-A1C0-D181481481C4}"/>
          </ac:picMkLst>
        </pc:picChg>
        <pc:picChg chg="add mod">
          <ac:chgData name="Michal Pisko (TI SK)" userId="72d6974c-77d1-4a17-b0fd-172624b32aa7" providerId="ADAL" clId="{C301D67C-9305-4110-BFEF-5797CDA39EE9}" dt="2019-03-18T22:53:02.533" v="377" actId="1076"/>
          <ac:picMkLst>
            <pc:docMk/>
            <pc:sldMk cId="2230690755" sldId="354"/>
            <ac:picMk id="11" creationId="{DA7D8E8C-2B50-431E-87B8-19F40F519A20}"/>
          </ac:picMkLst>
        </pc:picChg>
        <pc:picChg chg="add mod">
          <ac:chgData name="Michal Pisko (TI SK)" userId="72d6974c-77d1-4a17-b0fd-172624b32aa7" providerId="ADAL" clId="{C301D67C-9305-4110-BFEF-5797CDA39EE9}" dt="2019-03-18T22:52:59.205" v="376" actId="1076"/>
          <ac:picMkLst>
            <pc:docMk/>
            <pc:sldMk cId="2230690755" sldId="354"/>
            <ac:picMk id="13" creationId="{BBC01702-9833-4E08-94CC-956112AFBA76}"/>
          </ac:picMkLst>
        </pc:picChg>
      </pc:sldChg>
      <pc:sldChg chg="addSp delSp modSp add">
        <pc:chgData name="Michal Pisko (TI SK)" userId="72d6974c-77d1-4a17-b0fd-172624b32aa7" providerId="ADAL" clId="{C301D67C-9305-4110-BFEF-5797CDA39EE9}" dt="2019-03-18T22:45:35.990" v="350" actId="1076"/>
        <pc:sldMkLst>
          <pc:docMk/>
          <pc:sldMk cId="700437824" sldId="356"/>
        </pc:sldMkLst>
        <pc:picChg chg="add mod">
          <ac:chgData name="Michal Pisko (TI SK)" userId="72d6974c-77d1-4a17-b0fd-172624b32aa7" providerId="ADAL" clId="{C301D67C-9305-4110-BFEF-5797CDA39EE9}" dt="2019-03-18T22:39:11.341" v="321" actId="1076"/>
          <ac:picMkLst>
            <pc:docMk/>
            <pc:sldMk cId="700437824" sldId="356"/>
            <ac:picMk id="3" creationId="{D829E5B2-766C-467E-A615-85B6B302478B}"/>
          </ac:picMkLst>
        </pc:picChg>
        <pc:picChg chg="del mod">
          <ac:chgData name="Michal Pisko (TI SK)" userId="72d6974c-77d1-4a17-b0fd-172624b32aa7" providerId="ADAL" clId="{C301D67C-9305-4110-BFEF-5797CDA39EE9}" dt="2019-03-18T22:39:04.514" v="318" actId="478"/>
          <ac:picMkLst>
            <pc:docMk/>
            <pc:sldMk cId="700437824" sldId="356"/>
            <ac:picMk id="4" creationId="{B068EA55-8081-4AF3-9691-AD01D0A5E1D8}"/>
          </ac:picMkLst>
        </pc:picChg>
        <pc:picChg chg="add del mod">
          <ac:chgData name="Michal Pisko (TI SK)" userId="72d6974c-77d1-4a17-b0fd-172624b32aa7" providerId="ADAL" clId="{C301D67C-9305-4110-BFEF-5797CDA39EE9}" dt="2019-03-18T22:39:54.172" v="335" actId="478"/>
          <ac:picMkLst>
            <pc:docMk/>
            <pc:sldMk cId="700437824" sldId="356"/>
            <ac:picMk id="6" creationId="{50740108-40E7-4259-A975-B997819C0B38}"/>
          </ac:picMkLst>
        </pc:picChg>
        <pc:picChg chg="del">
          <ac:chgData name="Michal Pisko (TI SK)" userId="72d6974c-77d1-4a17-b0fd-172624b32aa7" providerId="ADAL" clId="{C301D67C-9305-4110-BFEF-5797CDA39EE9}" dt="2019-03-18T22:38:51.695" v="313" actId="478"/>
          <ac:picMkLst>
            <pc:docMk/>
            <pc:sldMk cId="700437824" sldId="356"/>
            <ac:picMk id="8" creationId="{7A07DF63-4247-4997-AA82-D0D5C1AFBC90}"/>
          </ac:picMkLst>
        </pc:picChg>
        <pc:picChg chg="add mod">
          <ac:chgData name="Michal Pisko (TI SK)" userId="72d6974c-77d1-4a17-b0fd-172624b32aa7" providerId="ADAL" clId="{C301D67C-9305-4110-BFEF-5797CDA39EE9}" dt="2019-03-18T22:41:29.925" v="340" actId="1076"/>
          <ac:picMkLst>
            <pc:docMk/>
            <pc:sldMk cId="700437824" sldId="356"/>
            <ac:picMk id="10" creationId="{3926B5F4-46ED-4CEF-A63E-3BA474A76FEF}"/>
          </ac:picMkLst>
        </pc:picChg>
        <pc:picChg chg="del">
          <ac:chgData name="Michal Pisko (TI SK)" userId="72d6974c-77d1-4a17-b0fd-172624b32aa7" providerId="ADAL" clId="{C301D67C-9305-4110-BFEF-5797CDA39EE9}" dt="2019-03-18T22:39:13.342" v="322" actId="478"/>
          <ac:picMkLst>
            <pc:docMk/>
            <pc:sldMk cId="700437824" sldId="356"/>
            <ac:picMk id="11" creationId="{7807723C-9279-4C10-AA73-49A341A70889}"/>
          </ac:picMkLst>
        </pc:picChg>
        <pc:picChg chg="add mod">
          <ac:chgData name="Michal Pisko (TI SK)" userId="72d6974c-77d1-4a17-b0fd-172624b32aa7" providerId="ADAL" clId="{C301D67C-9305-4110-BFEF-5797CDA39EE9}" dt="2019-03-18T22:41:22.111" v="338" actId="27614"/>
          <ac:picMkLst>
            <pc:docMk/>
            <pc:sldMk cId="700437824" sldId="356"/>
            <ac:picMk id="13" creationId="{068EAF05-BD7E-4298-8B65-9A666A3308F8}"/>
          </ac:picMkLst>
        </pc:picChg>
        <pc:picChg chg="add mod">
          <ac:chgData name="Michal Pisko (TI SK)" userId="72d6974c-77d1-4a17-b0fd-172624b32aa7" providerId="ADAL" clId="{C301D67C-9305-4110-BFEF-5797CDA39EE9}" dt="2019-03-18T22:45:35.990" v="350" actId="1076"/>
          <ac:picMkLst>
            <pc:docMk/>
            <pc:sldMk cId="700437824" sldId="356"/>
            <ac:picMk id="15" creationId="{FD3DA64A-650C-4144-8954-C1B851308D85}"/>
          </ac:picMkLst>
        </pc:picChg>
      </pc:sldChg>
      <pc:sldChg chg="modSp">
        <pc:chgData name="Michal Pisko (TI SK)" userId="72d6974c-77d1-4a17-b0fd-172624b32aa7" providerId="ADAL" clId="{C301D67C-9305-4110-BFEF-5797CDA39EE9}" dt="2019-03-18T23:03:41.494" v="403" actId="27636"/>
        <pc:sldMkLst>
          <pc:docMk/>
          <pc:sldMk cId="354344776" sldId="358"/>
        </pc:sldMkLst>
        <pc:spChg chg="mod">
          <ac:chgData name="Michal Pisko (TI SK)" userId="72d6974c-77d1-4a17-b0fd-172624b32aa7" providerId="ADAL" clId="{C301D67C-9305-4110-BFEF-5797CDA39EE9}" dt="2019-03-18T23:03:41.494" v="403" actId="27636"/>
          <ac:spMkLst>
            <pc:docMk/>
            <pc:sldMk cId="354344776" sldId="358"/>
            <ac:spMk id="4" creationId="{BD9BAF8C-3309-426F-9E38-EC19F7635361}"/>
          </ac:spMkLst>
        </pc:spChg>
      </pc:sldChg>
    </pc:docChg>
  </pc:docChgLst>
  <pc:docChgLst>
    <pc:chgData name="Michal Pisko (TI SK)" userId="72d6974c-77d1-4a17-b0fd-172624b32aa7" providerId="ADAL" clId="{1D87C337-869C-46F0-B9D8-FB2950141DB4}"/>
    <pc:docChg chg="custSel delSld modSld sldOrd">
      <pc:chgData name="Michal Pisko (TI SK)" userId="72d6974c-77d1-4a17-b0fd-172624b32aa7" providerId="ADAL" clId="{1D87C337-869C-46F0-B9D8-FB2950141DB4}" dt="2019-03-20T05:41:51.626" v="30" actId="790"/>
      <pc:docMkLst>
        <pc:docMk/>
      </pc:docMkLst>
      <pc:sldChg chg="del">
        <pc:chgData name="Michal Pisko (TI SK)" userId="72d6974c-77d1-4a17-b0fd-172624b32aa7" providerId="ADAL" clId="{1D87C337-869C-46F0-B9D8-FB2950141DB4}" dt="2019-03-19T19:26:59.762" v="7" actId="2696"/>
        <pc:sldMkLst>
          <pc:docMk/>
          <pc:sldMk cId="871975769" sldId="316"/>
        </pc:sldMkLst>
      </pc:sldChg>
      <pc:sldChg chg="del">
        <pc:chgData name="Michal Pisko (TI SK)" userId="72d6974c-77d1-4a17-b0fd-172624b32aa7" providerId="ADAL" clId="{1D87C337-869C-46F0-B9D8-FB2950141DB4}" dt="2019-03-19T19:25:39.985" v="0" actId="2696"/>
        <pc:sldMkLst>
          <pc:docMk/>
          <pc:sldMk cId="1977060387" sldId="321"/>
        </pc:sldMkLst>
      </pc:sldChg>
      <pc:sldChg chg="addSp modSp">
        <pc:chgData name="Michal Pisko (TI SK)" userId="72d6974c-77d1-4a17-b0fd-172624b32aa7" providerId="ADAL" clId="{1D87C337-869C-46F0-B9D8-FB2950141DB4}" dt="2019-03-19T19:26:33.586" v="6" actId="1076"/>
        <pc:sldMkLst>
          <pc:docMk/>
          <pc:sldMk cId="1179237847" sldId="322"/>
        </pc:sldMkLst>
        <pc:spChg chg="add mod">
          <ac:chgData name="Michal Pisko (TI SK)" userId="72d6974c-77d1-4a17-b0fd-172624b32aa7" providerId="ADAL" clId="{1D87C337-869C-46F0-B9D8-FB2950141DB4}" dt="2019-03-19T19:26:33.586" v="6" actId="1076"/>
          <ac:spMkLst>
            <pc:docMk/>
            <pc:sldMk cId="1179237847" sldId="322"/>
            <ac:spMk id="5" creationId="{31057D07-5F3B-407F-8C70-1BD38BC16419}"/>
          </ac:spMkLst>
        </pc:spChg>
        <pc:picChg chg="mod">
          <ac:chgData name="Michal Pisko (TI SK)" userId="72d6974c-77d1-4a17-b0fd-172624b32aa7" providerId="ADAL" clId="{1D87C337-869C-46F0-B9D8-FB2950141DB4}" dt="2019-03-19T19:26:28.609" v="5" actId="1076"/>
          <ac:picMkLst>
            <pc:docMk/>
            <pc:sldMk cId="1179237847" sldId="322"/>
            <ac:picMk id="4" creationId="{4374B3D5-D3C2-401C-AE64-AF416F715369}"/>
          </ac:picMkLst>
        </pc:picChg>
      </pc:sldChg>
      <pc:sldChg chg="del">
        <pc:chgData name="Michal Pisko (TI SK)" userId="72d6974c-77d1-4a17-b0fd-172624b32aa7" providerId="ADAL" clId="{1D87C337-869C-46F0-B9D8-FB2950141DB4}" dt="2019-03-19T21:13:37.917" v="10" actId="2696"/>
        <pc:sldMkLst>
          <pc:docMk/>
          <pc:sldMk cId="3907769613" sldId="334"/>
        </pc:sldMkLst>
      </pc:sldChg>
      <pc:sldChg chg="del">
        <pc:chgData name="Michal Pisko (TI SK)" userId="72d6974c-77d1-4a17-b0fd-172624b32aa7" providerId="ADAL" clId="{1D87C337-869C-46F0-B9D8-FB2950141DB4}" dt="2019-03-19T20:56:04.511" v="9" actId="2696"/>
        <pc:sldMkLst>
          <pc:docMk/>
          <pc:sldMk cId="2908051524" sldId="336"/>
        </pc:sldMkLst>
      </pc:sldChg>
      <pc:sldChg chg="ord">
        <pc:chgData name="Michal Pisko (TI SK)" userId="72d6974c-77d1-4a17-b0fd-172624b32aa7" providerId="ADAL" clId="{1D87C337-869C-46F0-B9D8-FB2950141DB4}" dt="2019-03-19T20:54:29.886" v="8"/>
        <pc:sldMkLst>
          <pc:docMk/>
          <pc:sldMk cId="3966529710" sldId="350"/>
        </pc:sldMkLst>
      </pc:sldChg>
      <pc:sldChg chg="modSp">
        <pc:chgData name="Michal Pisko (TI SK)" userId="72d6974c-77d1-4a17-b0fd-172624b32aa7" providerId="ADAL" clId="{1D87C337-869C-46F0-B9D8-FB2950141DB4}" dt="2019-03-20T05:41:51.626" v="30" actId="790"/>
        <pc:sldMkLst>
          <pc:docMk/>
          <pc:sldMk cId="756093618" sldId="352"/>
        </pc:sldMkLst>
        <pc:spChg chg="mod">
          <ac:chgData name="Michal Pisko (TI SK)" userId="72d6974c-77d1-4a17-b0fd-172624b32aa7" providerId="ADAL" clId="{1D87C337-869C-46F0-B9D8-FB2950141DB4}" dt="2019-03-20T05:41:51.626" v="30" actId="790"/>
          <ac:spMkLst>
            <pc:docMk/>
            <pc:sldMk cId="756093618" sldId="352"/>
            <ac:spMk id="10" creationId="{76F7E466-28C4-43FB-ADAB-D4E48F48FCB0}"/>
          </ac:spMkLst>
        </pc:spChg>
      </pc:sldChg>
      <pc:sldChg chg="modSp">
        <pc:chgData name="Michal Pisko (TI SK)" userId="72d6974c-77d1-4a17-b0fd-172624b32aa7" providerId="ADAL" clId="{1D87C337-869C-46F0-B9D8-FB2950141DB4}" dt="2019-03-19T21:22:29.285" v="12" actId="1076"/>
        <pc:sldMkLst>
          <pc:docMk/>
          <pc:sldMk cId="700437824" sldId="356"/>
        </pc:sldMkLst>
        <pc:picChg chg="mod">
          <ac:chgData name="Michal Pisko (TI SK)" userId="72d6974c-77d1-4a17-b0fd-172624b32aa7" providerId="ADAL" clId="{1D87C337-869C-46F0-B9D8-FB2950141DB4}" dt="2019-03-19T21:21:39.529" v="11" actId="14100"/>
          <ac:picMkLst>
            <pc:docMk/>
            <pc:sldMk cId="700437824" sldId="356"/>
            <ac:picMk id="10" creationId="{3926B5F4-46ED-4CEF-A63E-3BA474A76FEF}"/>
          </ac:picMkLst>
        </pc:picChg>
        <pc:picChg chg="mod">
          <ac:chgData name="Michal Pisko (TI SK)" userId="72d6974c-77d1-4a17-b0fd-172624b32aa7" providerId="ADAL" clId="{1D87C337-869C-46F0-B9D8-FB2950141DB4}" dt="2019-03-19T21:22:29.285" v="12" actId="1076"/>
          <ac:picMkLst>
            <pc:docMk/>
            <pc:sldMk cId="700437824" sldId="356"/>
            <ac:picMk id="15" creationId="{FD3DA64A-650C-4144-8954-C1B851308D85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ACC139-AD9E-DA47-80CB-CBC7E0BE66E4}" type="datetimeFigureOut">
              <a:rPr lang="en-US" smtClean="0"/>
              <a:pPr/>
              <a:t>10/10/2019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B34C3-330C-944D-A4BD-2C2D45D9672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42930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7E021D-ED58-5749-A2C1-A9EFEA84B5B4}" type="datetimeFigureOut">
              <a:rPr lang="en-US" smtClean="0"/>
              <a:pPr/>
              <a:t>10/10/2019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ga-IE"/>
              <a:t>Click to edit Master text styles</a:t>
            </a:r>
          </a:p>
          <a:p>
            <a:pPr lvl="1"/>
            <a:r>
              <a:rPr lang="ga-IE"/>
              <a:t>Second level</a:t>
            </a:r>
          </a:p>
          <a:p>
            <a:pPr lvl="2"/>
            <a:r>
              <a:rPr lang="ga-IE"/>
              <a:t>Third level</a:t>
            </a:r>
          </a:p>
          <a:p>
            <a:pPr lvl="3"/>
            <a:r>
              <a:rPr lang="ga-IE"/>
              <a:t>Fourth level</a:t>
            </a:r>
          </a:p>
          <a:p>
            <a:pPr lvl="4"/>
            <a:r>
              <a:rPr lang="ga-IE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E0B81B-317C-0249-98A8-A4CDC4F7061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35682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17612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60023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Liviu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Dragnea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9331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4924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79570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15397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sovrenti</a:t>
            </a:r>
            <a:r>
              <a:rPr lang="en-US" dirty="0" smtClean="0"/>
              <a:t> </a:t>
            </a:r>
            <a:r>
              <a:rPr lang="sk-SK" dirty="0" smtClean="0"/>
              <a:t>/ </a:t>
            </a:r>
            <a:r>
              <a:rPr lang="sk-SK" dirty="0" err="1" smtClean="0"/>
              <a:t>sovrin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3354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07816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2167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89932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06998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3363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dirty="0" err="1" smtClean="0"/>
              <a:t>Financial</a:t>
            </a:r>
            <a:r>
              <a:rPr lang="sk-SK" dirty="0" smtClean="0"/>
              <a:t> </a:t>
            </a:r>
            <a:r>
              <a:rPr lang="sk-SK" dirty="0" err="1" smtClean="0"/>
              <a:t>Administration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10459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11411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78096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2629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0479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stačjut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954429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75595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27467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95233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67731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924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2705101"/>
            <a:ext cx="7543800" cy="1955800"/>
          </a:xfrm>
        </p:spPr>
        <p:txBody>
          <a:bodyPr lIns="0" tIns="0" rIns="0" bIns="0" anchor="t">
            <a:noAutofit/>
            <a:scene3d>
              <a:camera prst="orthographicFront">
                <a:rot lat="0" lon="0" rev="0"/>
              </a:camera>
              <a:lightRig rig="threePt" dir="t"/>
            </a:scene3d>
          </a:bodyPr>
          <a:lstStyle>
            <a:lvl1pPr algn="l">
              <a:lnSpc>
                <a:spcPts val="4800"/>
              </a:lnSpc>
              <a:defRPr sz="4800" b="0" i="0" cap="all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Arial Narrow Bold"/>
                <a:cs typeface="Arial Narrow Bold"/>
              </a:defRPr>
            </a:lvl1pPr>
          </a:lstStyle>
          <a:p>
            <a:r>
              <a:rPr lang="ga-IE" dirty="0"/>
              <a:t>MAIN</a:t>
            </a:r>
            <a:br>
              <a:rPr lang="ga-IE" dirty="0"/>
            </a:br>
            <a:r>
              <a:rPr lang="ga-IE" dirty="0"/>
              <a:t>PRESENTATION </a:t>
            </a:r>
            <a:br>
              <a:rPr lang="ga-IE" dirty="0"/>
            </a:br>
            <a:r>
              <a:rPr lang="ga-IE" dirty="0"/>
              <a:t>HEADING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85800" y="4839642"/>
            <a:ext cx="7543800" cy="646758"/>
          </a:xfrm>
        </p:spPr>
        <p:txBody>
          <a:bodyPr wrap="square" lIns="0" tIns="0" rIns="0" bIns="0" anchor="t">
            <a:spAutoFit/>
          </a:bodyPr>
          <a:lstStyle>
            <a:lvl1pPr marL="0" indent="0" algn="l">
              <a:lnSpc>
                <a:spcPts val="2500"/>
              </a:lnSpc>
              <a:spcBef>
                <a:spcPts val="0"/>
              </a:spcBef>
              <a:buNone/>
              <a:defRPr sz="2300" b="0" i="0" cap="all">
                <a:solidFill>
                  <a:schemeClr val="bg1"/>
                </a:solidFill>
                <a:latin typeface="Arial Narrow"/>
                <a:cs typeface="Arial Narrow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ga-IE" dirty="0"/>
              <a:t>SECTION SUB </a:t>
            </a:r>
            <a:br>
              <a:rPr lang="ga-IE" dirty="0"/>
            </a:br>
            <a:r>
              <a:rPr lang="ga-IE" dirty="0"/>
              <a:t>HEADING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85800" y="5791200"/>
            <a:ext cx="7543800" cy="533400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ts val="1600"/>
              </a:lnSpc>
              <a:spcBef>
                <a:spcPts val="0"/>
              </a:spcBef>
              <a:buNone/>
              <a:defRPr sz="1500" b="0" i="0">
                <a:solidFill>
                  <a:schemeClr val="bg1"/>
                </a:solidFill>
                <a:latin typeface="Arial Narrow"/>
                <a:cs typeface="Arial Narrow"/>
              </a:defRPr>
            </a:lvl1pPr>
            <a:lvl2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2pPr>
            <a:lvl3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3pPr>
            <a:lvl4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4pPr>
            <a:lvl5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5pPr>
          </a:lstStyle>
          <a:p>
            <a:pPr lvl="0"/>
            <a:r>
              <a:rPr lang="ga-IE" dirty="0"/>
              <a:t>Presenter Name</a:t>
            </a:r>
          </a:p>
          <a:p>
            <a:pPr lvl="0"/>
            <a:r>
              <a:rPr lang="ga-IE" dirty="0"/>
              <a:t>Presenter Title</a:t>
            </a:r>
            <a:endParaRPr lang="en-US" dirty="0"/>
          </a:p>
        </p:txBody>
      </p:sp>
      <p:cxnSp>
        <p:nvCxnSpPr>
          <p:cNvPr id="18" name="Straight Connector 17"/>
          <p:cNvCxnSpPr/>
          <p:nvPr userDrawn="1"/>
        </p:nvCxnSpPr>
        <p:spPr>
          <a:xfrm>
            <a:off x="685800" y="4724400"/>
            <a:ext cx="7620000" cy="1588"/>
          </a:xfrm>
          <a:prstGeom prst="line">
            <a:avLst/>
          </a:prstGeom>
          <a:ln w="127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 userDrawn="1"/>
        </p:nvCxnSpPr>
        <p:spPr>
          <a:xfrm>
            <a:off x="685800" y="5637212"/>
            <a:ext cx="7620000" cy="1588"/>
          </a:xfrm>
          <a:prstGeom prst="line">
            <a:avLst/>
          </a:prstGeom>
          <a:ln w="127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3581400"/>
            <a:ext cx="7543800" cy="1384301"/>
          </a:xfrm>
        </p:spPr>
        <p:txBody>
          <a:bodyPr lIns="0" tIns="0" rIns="0" bIns="0" anchor="t">
            <a:noAutofit/>
            <a:scene3d>
              <a:camera prst="orthographicFront">
                <a:rot lat="0" lon="0" rev="0"/>
              </a:camera>
              <a:lightRig rig="threePt" dir="t"/>
            </a:scene3d>
          </a:bodyPr>
          <a:lstStyle>
            <a:lvl1pPr algn="l">
              <a:lnSpc>
                <a:spcPts val="4800"/>
              </a:lnSpc>
              <a:defRPr sz="4800" b="0" i="0" cap="all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Arial Narrow Bold"/>
                <a:cs typeface="Arial Narrow Bold"/>
              </a:defRPr>
            </a:lvl1pPr>
          </a:lstStyle>
          <a:p>
            <a:r>
              <a:rPr lang="ga-IE" dirty="0"/>
              <a:t>PRESENTATION </a:t>
            </a:r>
            <a:br>
              <a:rPr lang="ga-IE" dirty="0"/>
            </a:br>
            <a:r>
              <a:rPr lang="ga-IE" dirty="0"/>
              <a:t>HEADING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85800" y="5130000"/>
            <a:ext cx="7543800" cy="326158"/>
          </a:xfrm>
        </p:spPr>
        <p:txBody>
          <a:bodyPr wrap="square" lIns="0" tIns="0" rIns="0" bIns="0" anchor="t">
            <a:spAutoFit/>
          </a:bodyPr>
          <a:lstStyle>
            <a:lvl1pPr marL="0" indent="0" algn="l">
              <a:lnSpc>
                <a:spcPts val="2500"/>
              </a:lnSpc>
              <a:spcBef>
                <a:spcPts val="0"/>
              </a:spcBef>
              <a:buNone/>
              <a:defRPr sz="2300" b="0" i="0" cap="all">
                <a:solidFill>
                  <a:schemeClr val="bg1"/>
                </a:solidFill>
                <a:latin typeface="Arial Narrow"/>
                <a:cs typeface="Arial Narrow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ga-IE" dirty="0"/>
              <a:t>HEADING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85800" y="5791200"/>
            <a:ext cx="7543800" cy="533400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ts val="1600"/>
              </a:lnSpc>
              <a:spcBef>
                <a:spcPts val="0"/>
              </a:spcBef>
              <a:buNone/>
              <a:defRPr sz="1500" b="0" i="0">
                <a:solidFill>
                  <a:schemeClr val="bg1"/>
                </a:solidFill>
                <a:latin typeface="Arial Narrow"/>
                <a:cs typeface="Arial Narrow"/>
              </a:defRPr>
            </a:lvl1pPr>
            <a:lvl2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2pPr>
            <a:lvl3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3pPr>
            <a:lvl4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4pPr>
            <a:lvl5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5pPr>
          </a:lstStyle>
          <a:p>
            <a:pPr lvl="0"/>
            <a:r>
              <a:rPr lang="ga-IE" dirty="0"/>
              <a:t>Presenter Name</a:t>
            </a:r>
          </a:p>
          <a:p>
            <a:pPr lvl="0"/>
            <a:r>
              <a:rPr lang="ga-IE" dirty="0"/>
              <a:t>Presenter Title</a:t>
            </a:r>
            <a:endParaRPr lang="en-US" dirty="0"/>
          </a:p>
        </p:txBody>
      </p:sp>
      <p:cxnSp>
        <p:nvCxnSpPr>
          <p:cNvPr id="18" name="Straight Connector 17"/>
          <p:cNvCxnSpPr/>
          <p:nvPr userDrawn="1"/>
        </p:nvCxnSpPr>
        <p:spPr>
          <a:xfrm>
            <a:off x="685800" y="5007842"/>
            <a:ext cx="7620000" cy="1588"/>
          </a:xfrm>
          <a:prstGeom prst="line">
            <a:avLst/>
          </a:prstGeom>
          <a:ln w="127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 userDrawn="1"/>
        </p:nvCxnSpPr>
        <p:spPr>
          <a:xfrm>
            <a:off x="685800" y="5637212"/>
            <a:ext cx="7620000" cy="1588"/>
          </a:xfrm>
          <a:prstGeom prst="line">
            <a:avLst/>
          </a:prstGeom>
          <a:ln w="127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2"/>
          <p:cNvSpPr>
            <a:spLocks noGrp="1"/>
          </p:cNvSpPr>
          <p:nvPr>
            <p:ph idx="21"/>
          </p:nvPr>
        </p:nvSpPr>
        <p:spPr>
          <a:xfrm>
            <a:off x="540000" y="1651000"/>
            <a:ext cx="2520000" cy="393700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SzPct val="100000"/>
              <a:buFontTx/>
              <a:buNone/>
              <a:defRPr sz="2800" cap="all">
                <a:solidFill>
                  <a:srgbClr val="00ABE2"/>
                </a:solidFill>
                <a:latin typeface="Arial Narrow"/>
                <a:cs typeface="Arial Narrow"/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</p:txBody>
      </p:sp>
      <p:sp>
        <p:nvSpPr>
          <p:cNvPr id="14" name="Title Placeholder 1"/>
          <p:cNvSpPr>
            <a:spLocks noGrp="1"/>
          </p:cNvSpPr>
          <p:nvPr>
            <p:ph type="title"/>
          </p:nvPr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>
              <a:defRPr>
                <a:solidFill>
                  <a:srgbClr val="00ABE2"/>
                </a:solidFill>
              </a:defRPr>
            </a:lvl1pPr>
          </a:lstStyle>
          <a:p>
            <a:r>
              <a:rPr lang="ga-IE" dirty="0"/>
              <a:t>Click to edit Master title style</a:t>
            </a:r>
            <a:endParaRPr lang="en-US" dirty="0"/>
          </a:p>
        </p:txBody>
      </p:sp>
      <p:cxnSp>
        <p:nvCxnSpPr>
          <p:cNvPr id="15" name="Straight Connector 14"/>
          <p:cNvCxnSpPr/>
          <p:nvPr userDrawn="1"/>
        </p:nvCxnSpPr>
        <p:spPr>
          <a:xfrm>
            <a:off x="540000" y="6080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 userDrawn="1"/>
        </p:nvCxnSpPr>
        <p:spPr>
          <a:xfrm>
            <a:off x="540000" y="13319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2"/>
          <p:cNvSpPr>
            <a:spLocks noGrp="1"/>
          </p:cNvSpPr>
          <p:nvPr>
            <p:ph idx="20"/>
          </p:nvPr>
        </p:nvSpPr>
        <p:spPr>
          <a:xfrm>
            <a:off x="3276600" y="1651000"/>
            <a:ext cx="5321300" cy="3911599"/>
          </a:xfrm>
          <a:prstGeom prst="rect">
            <a:avLst/>
          </a:prstGeom>
        </p:spPr>
        <p:txBody>
          <a:bodyPr lIns="0" tIns="0" bIns="0"/>
          <a:lstStyle>
            <a:lvl1pPr marL="180000" indent="-180000" algn="l">
              <a:buClr>
                <a:srgbClr val="00ABE2"/>
              </a:buClr>
              <a:buSzPct val="100000"/>
              <a:buFont typeface="Arial"/>
              <a:buChar char="•"/>
              <a:defRPr sz="1900">
                <a:solidFill>
                  <a:srgbClr val="002C44"/>
                </a:solidFill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  <a:p>
            <a:pPr lvl="0"/>
            <a:r>
              <a:rPr lang="ga-IE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1740651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/>
          <p:cNvSpPr>
            <a:spLocks noGrp="1"/>
          </p:cNvSpPr>
          <p:nvPr>
            <p:ph idx="20"/>
          </p:nvPr>
        </p:nvSpPr>
        <p:spPr>
          <a:xfrm>
            <a:off x="3276600" y="1651000"/>
            <a:ext cx="5321300" cy="3911599"/>
          </a:xfrm>
          <a:prstGeom prst="rect">
            <a:avLst/>
          </a:prstGeom>
        </p:spPr>
        <p:txBody>
          <a:bodyPr lIns="0" tIns="0" bIns="0"/>
          <a:lstStyle>
            <a:lvl1pPr marL="180000" indent="-180000" algn="l">
              <a:buClr>
                <a:srgbClr val="00ABE2"/>
              </a:buClr>
              <a:buSzPct val="100000"/>
              <a:buFont typeface="Arial"/>
              <a:buChar char="•"/>
              <a:defRPr sz="1900">
                <a:solidFill>
                  <a:srgbClr val="002C44"/>
                </a:solidFill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  <a:p>
            <a:pPr lvl="0"/>
            <a:r>
              <a:rPr lang="ga-IE" dirty="0"/>
              <a:t>Second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21"/>
          </p:nvPr>
        </p:nvSpPr>
        <p:spPr>
          <a:xfrm>
            <a:off x="540000" y="1651000"/>
            <a:ext cx="2520000" cy="389890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SzPct val="100000"/>
              <a:buFontTx/>
              <a:buNone/>
              <a:defRPr sz="2200" b="0" i="0">
                <a:solidFill>
                  <a:srgbClr val="00ABE2"/>
                </a:solidFill>
                <a:latin typeface="Arial Narrow Bold"/>
                <a:cs typeface="Arial Narrow Bold"/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</p:txBody>
      </p:sp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>
              <a:defRPr>
                <a:solidFill>
                  <a:srgbClr val="00ABE2"/>
                </a:solidFill>
              </a:defRPr>
            </a:lvl1pPr>
          </a:lstStyle>
          <a:p>
            <a:r>
              <a:rPr lang="ga-IE" dirty="0"/>
              <a:t>Click to edit Master title style</a:t>
            </a:r>
            <a:endParaRPr lang="en-US" dirty="0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540000" y="6080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 userDrawn="1"/>
        </p:nvCxnSpPr>
        <p:spPr>
          <a:xfrm>
            <a:off x="540000" y="13319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99354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idx="20"/>
          </p:nvPr>
        </p:nvSpPr>
        <p:spPr>
          <a:xfrm>
            <a:off x="540000" y="1651000"/>
            <a:ext cx="8057900" cy="38735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7"/>
          </p:nvPr>
        </p:nvSpPr>
        <p:spPr>
          <a:xfrm>
            <a:off x="540000" y="5613400"/>
            <a:ext cx="8120700" cy="6096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200">
                <a:solidFill>
                  <a:schemeClr val="accent6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 dirty="0"/>
              <a:t>Click to edit Master text styles</a:t>
            </a:r>
          </a:p>
        </p:txBody>
      </p:sp>
      <p:sp>
        <p:nvSpPr>
          <p:cNvPr id="13" name="Title Placeholder 1"/>
          <p:cNvSpPr>
            <a:spLocks noGrp="1"/>
          </p:cNvSpPr>
          <p:nvPr>
            <p:ph type="title"/>
          </p:nvPr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>
              <a:defRPr>
                <a:solidFill>
                  <a:srgbClr val="00ABE2"/>
                </a:solidFill>
              </a:defRPr>
            </a:lvl1pPr>
          </a:lstStyle>
          <a:p>
            <a:r>
              <a:rPr lang="ga-IE" dirty="0"/>
              <a:t>Click to edit Master title style</a:t>
            </a:r>
            <a:endParaRPr lang="en-US" dirty="0"/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540000" y="6080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 userDrawn="1"/>
        </p:nvCxnSpPr>
        <p:spPr>
          <a:xfrm>
            <a:off x="540000" y="13319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14188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3581400"/>
            <a:ext cx="7543800" cy="1384301"/>
          </a:xfrm>
        </p:spPr>
        <p:txBody>
          <a:bodyPr lIns="0" tIns="0" rIns="0" bIns="0" anchor="t">
            <a:noAutofit/>
            <a:scene3d>
              <a:camera prst="orthographicFront">
                <a:rot lat="0" lon="0" rev="0"/>
              </a:camera>
              <a:lightRig rig="threePt" dir="t"/>
            </a:scene3d>
          </a:bodyPr>
          <a:lstStyle>
            <a:lvl1pPr algn="l">
              <a:lnSpc>
                <a:spcPts val="4800"/>
              </a:lnSpc>
              <a:defRPr sz="4800" b="0" i="0" cap="all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Arial Narrow Bold"/>
                <a:cs typeface="Arial Narrow Bold"/>
              </a:defRPr>
            </a:lvl1pPr>
          </a:lstStyle>
          <a:p>
            <a:r>
              <a:rPr lang="ga-IE" dirty="0"/>
              <a:t>PRESENTATION </a:t>
            </a:r>
            <a:br>
              <a:rPr lang="ga-IE" dirty="0"/>
            </a:br>
            <a:r>
              <a:rPr lang="ga-IE" dirty="0"/>
              <a:t>HEADING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85800" y="5130000"/>
            <a:ext cx="7543800" cy="326158"/>
          </a:xfrm>
        </p:spPr>
        <p:txBody>
          <a:bodyPr wrap="square" lIns="0" tIns="0" rIns="0" bIns="0" anchor="t">
            <a:spAutoFit/>
          </a:bodyPr>
          <a:lstStyle>
            <a:lvl1pPr marL="0" indent="0" algn="l">
              <a:lnSpc>
                <a:spcPts val="2500"/>
              </a:lnSpc>
              <a:spcBef>
                <a:spcPts val="0"/>
              </a:spcBef>
              <a:buNone/>
              <a:defRPr sz="2300" b="0" i="0" cap="all">
                <a:solidFill>
                  <a:schemeClr val="bg1"/>
                </a:solidFill>
                <a:latin typeface="Arial Narrow"/>
                <a:cs typeface="Arial Narrow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ga-IE" dirty="0"/>
              <a:t>HEADING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85800" y="5791200"/>
            <a:ext cx="7543800" cy="533400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ts val="1600"/>
              </a:lnSpc>
              <a:spcBef>
                <a:spcPts val="0"/>
              </a:spcBef>
              <a:buNone/>
              <a:defRPr sz="1500" b="0" i="0">
                <a:solidFill>
                  <a:schemeClr val="bg1"/>
                </a:solidFill>
                <a:latin typeface="Arial Narrow"/>
                <a:cs typeface="Arial Narrow"/>
              </a:defRPr>
            </a:lvl1pPr>
            <a:lvl2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2pPr>
            <a:lvl3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3pPr>
            <a:lvl4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4pPr>
            <a:lvl5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5pPr>
          </a:lstStyle>
          <a:p>
            <a:pPr lvl="0"/>
            <a:r>
              <a:rPr lang="ga-IE" dirty="0"/>
              <a:t>Presenter Name</a:t>
            </a:r>
          </a:p>
          <a:p>
            <a:pPr lvl="0"/>
            <a:r>
              <a:rPr lang="ga-IE" dirty="0"/>
              <a:t>Presenter Title</a:t>
            </a:r>
            <a:endParaRPr lang="en-US" dirty="0"/>
          </a:p>
        </p:txBody>
      </p:sp>
      <p:cxnSp>
        <p:nvCxnSpPr>
          <p:cNvPr id="18" name="Straight Connector 17"/>
          <p:cNvCxnSpPr/>
          <p:nvPr userDrawn="1"/>
        </p:nvCxnSpPr>
        <p:spPr>
          <a:xfrm>
            <a:off x="685800" y="5007842"/>
            <a:ext cx="7620000" cy="1588"/>
          </a:xfrm>
          <a:prstGeom prst="line">
            <a:avLst/>
          </a:prstGeom>
          <a:ln w="127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 userDrawn="1"/>
        </p:nvCxnSpPr>
        <p:spPr>
          <a:xfrm>
            <a:off x="685800" y="5637212"/>
            <a:ext cx="7620000" cy="1588"/>
          </a:xfrm>
          <a:prstGeom prst="line">
            <a:avLst/>
          </a:prstGeom>
          <a:ln w="127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1299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8649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idx="20"/>
          </p:nvPr>
        </p:nvSpPr>
        <p:spPr>
          <a:xfrm>
            <a:off x="540000" y="1651000"/>
            <a:ext cx="8057900" cy="38735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7"/>
          </p:nvPr>
        </p:nvSpPr>
        <p:spPr>
          <a:xfrm>
            <a:off x="540000" y="5613400"/>
            <a:ext cx="8120700" cy="6096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200">
                <a:solidFill>
                  <a:schemeClr val="accent6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 dirty="0"/>
              <a:t>Click to edit Master text styles</a:t>
            </a:r>
          </a:p>
        </p:txBody>
      </p:sp>
      <p:sp>
        <p:nvSpPr>
          <p:cNvPr id="13" name="Title Placeholder 1"/>
          <p:cNvSpPr>
            <a:spLocks noGrp="1"/>
          </p:cNvSpPr>
          <p:nvPr>
            <p:ph type="title"/>
          </p:nvPr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>
              <a:defRPr>
                <a:solidFill>
                  <a:srgbClr val="00ABE2"/>
                </a:solidFill>
              </a:defRPr>
            </a:lvl1pPr>
          </a:lstStyle>
          <a:p>
            <a:r>
              <a:rPr lang="ga-IE" dirty="0"/>
              <a:t>Click to edit Master title style</a:t>
            </a:r>
            <a:endParaRPr lang="en-US" dirty="0"/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540000" y="6080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 userDrawn="1"/>
        </p:nvCxnSpPr>
        <p:spPr>
          <a:xfrm>
            <a:off x="540000" y="13319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2"/>
          <p:cNvSpPr>
            <a:spLocks noGrp="1"/>
          </p:cNvSpPr>
          <p:nvPr>
            <p:ph type="pic" idx="16"/>
          </p:nvPr>
        </p:nvSpPr>
        <p:spPr>
          <a:xfrm>
            <a:off x="5667500" y="1651000"/>
            <a:ext cx="2930400" cy="42552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7"/>
          </p:nvPr>
        </p:nvSpPr>
        <p:spPr>
          <a:xfrm>
            <a:off x="540000" y="5346700"/>
            <a:ext cx="4921000" cy="571500"/>
          </a:xfrm>
          <a:prstGeom prst="rect">
            <a:avLst/>
          </a:prstGeom>
        </p:spPr>
        <p:txBody>
          <a:bodyPr lIns="0" tIns="0" bIns="0"/>
          <a:lstStyle>
            <a:lvl1pPr marL="0" indent="0">
              <a:buNone/>
              <a:defRPr sz="1200">
                <a:solidFill>
                  <a:schemeClr val="accent6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 dirty="0"/>
              <a:t>Click to edit Master text styles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540000" y="1651000"/>
            <a:ext cx="4921000" cy="355599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180000" indent="-180000">
              <a:buSzPct val="100000"/>
              <a:buFontTx/>
              <a:buNone/>
              <a:defRPr sz="1900">
                <a:solidFill>
                  <a:srgbClr val="00ABE2"/>
                </a:solidFill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20"/>
          </p:nvPr>
        </p:nvSpPr>
        <p:spPr>
          <a:xfrm>
            <a:off x="540000" y="2133600"/>
            <a:ext cx="4921000" cy="3022600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SzPct val="100000"/>
              <a:buFont typeface="Arial"/>
              <a:buNone/>
              <a:defRPr sz="1900">
                <a:solidFill>
                  <a:srgbClr val="002C44"/>
                </a:solidFill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  <a:p>
            <a:pPr lvl="0"/>
            <a:r>
              <a:rPr lang="ga-IE" dirty="0"/>
              <a:t>Second level</a:t>
            </a:r>
          </a:p>
        </p:txBody>
      </p:sp>
      <p:sp>
        <p:nvSpPr>
          <p:cNvPr id="13" name="Title Placeholder 1"/>
          <p:cNvSpPr>
            <a:spLocks noGrp="1"/>
          </p:cNvSpPr>
          <p:nvPr>
            <p:ph type="title"/>
          </p:nvPr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>
              <a:defRPr>
                <a:solidFill>
                  <a:srgbClr val="00ABE2"/>
                </a:solidFill>
              </a:defRPr>
            </a:lvl1pPr>
          </a:lstStyle>
          <a:p>
            <a:r>
              <a:rPr lang="ga-IE" dirty="0"/>
              <a:t>Click to edit Master title style</a:t>
            </a:r>
            <a:endParaRPr lang="en-US" dirty="0"/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540000" y="6080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 userDrawn="1"/>
        </p:nvCxnSpPr>
        <p:spPr>
          <a:xfrm>
            <a:off x="540000" y="13319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/>
          <p:cNvSpPr>
            <a:spLocks noGrp="1"/>
          </p:cNvSpPr>
          <p:nvPr>
            <p:ph idx="20"/>
          </p:nvPr>
        </p:nvSpPr>
        <p:spPr>
          <a:xfrm>
            <a:off x="3276600" y="1651000"/>
            <a:ext cx="5321300" cy="3911599"/>
          </a:xfrm>
          <a:prstGeom prst="rect">
            <a:avLst/>
          </a:prstGeom>
        </p:spPr>
        <p:txBody>
          <a:bodyPr lIns="0" tIns="0" bIns="0"/>
          <a:lstStyle>
            <a:lvl1pPr marL="180000" indent="-180000" algn="l">
              <a:buClr>
                <a:srgbClr val="00ABE2"/>
              </a:buClr>
              <a:buSzPct val="100000"/>
              <a:buFont typeface="Arial"/>
              <a:buChar char="•"/>
              <a:defRPr sz="1900">
                <a:solidFill>
                  <a:srgbClr val="002C44"/>
                </a:solidFill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  <a:p>
            <a:pPr lvl="0"/>
            <a:r>
              <a:rPr lang="ga-IE" dirty="0"/>
              <a:t>Second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21"/>
          </p:nvPr>
        </p:nvSpPr>
        <p:spPr>
          <a:xfrm>
            <a:off x="540000" y="1651000"/>
            <a:ext cx="2520000" cy="389890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SzPct val="100000"/>
              <a:buFontTx/>
              <a:buNone/>
              <a:defRPr sz="2200" b="0" i="0">
                <a:solidFill>
                  <a:srgbClr val="00ABE2"/>
                </a:solidFill>
                <a:latin typeface="Arial Narrow Bold"/>
                <a:cs typeface="Arial Narrow Bold"/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</p:txBody>
      </p:sp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>
              <a:defRPr>
                <a:solidFill>
                  <a:srgbClr val="00ABE2"/>
                </a:solidFill>
              </a:defRPr>
            </a:lvl1pPr>
          </a:lstStyle>
          <a:p>
            <a:r>
              <a:rPr lang="ga-IE" dirty="0"/>
              <a:t>Click to edit Master title style</a:t>
            </a:r>
            <a:endParaRPr lang="en-US" dirty="0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540000" y="6080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 userDrawn="1"/>
        </p:nvCxnSpPr>
        <p:spPr>
          <a:xfrm>
            <a:off x="540000" y="13319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2"/>
          <p:cNvSpPr>
            <a:spLocks noGrp="1"/>
          </p:cNvSpPr>
          <p:nvPr>
            <p:ph idx="21"/>
          </p:nvPr>
        </p:nvSpPr>
        <p:spPr>
          <a:xfrm>
            <a:off x="540000" y="1651000"/>
            <a:ext cx="2520000" cy="393700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SzPct val="100000"/>
              <a:buFontTx/>
              <a:buNone/>
              <a:defRPr sz="2800" cap="all">
                <a:solidFill>
                  <a:srgbClr val="00ABE2"/>
                </a:solidFill>
                <a:latin typeface="Arial Narrow"/>
                <a:cs typeface="Arial Narrow"/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</p:txBody>
      </p:sp>
      <p:sp>
        <p:nvSpPr>
          <p:cNvPr id="14" name="Title Placeholder 1"/>
          <p:cNvSpPr>
            <a:spLocks noGrp="1"/>
          </p:cNvSpPr>
          <p:nvPr>
            <p:ph type="title"/>
          </p:nvPr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>
              <a:defRPr>
                <a:solidFill>
                  <a:srgbClr val="00ABE2"/>
                </a:solidFill>
              </a:defRPr>
            </a:lvl1pPr>
          </a:lstStyle>
          <a:p>
            <a:r>
              <a:rPr lang="ga-IE" dirty="0"/>
              <a:t>Click to edit Master title style</a:t>
            </a:r>
            <a:endParaRPr lang="en-US" dirty="0"/>
          </a:p>
        </p:txBody>
      </p:sp>
      <p:cxnSp>
        <p:nvCxnSpPr>
          <p:cNvPr id="15" name="Straight Connector 14"/>
          <p:cNvCxnSpPr/>
          <p:nvPr userDrawn="1"/>
        </p:nvCxnSpPr>
        <p:spPr>
          <a:xfrm>
            <a:off x="540000" y="6080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 userDrawn="1"/>
        </p:nvCxnSpPr>
        <p:spPr>
          <a:xfrm>
            <a:off x="540000" y="13319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2"/>
          <p:cNvSpPr>
            <a:spLocks noGrp="1"/>
          </p:cNvSpPr>
          <p:nvPr>
            <p:ph idx="20"/>
          </p:nvPr>
        </p:nvSpPr>
        <p:spPr>
          <a:xfrm>
            <a:off x="3276600" y="1651000"/>
            <a:ext cx="5321300" cy="3911599"/>
          </a:xfrm>
          <a:prstGeom prst="rect">
            <a:avLst/>
          </a:prstGeom>
        </p:spPr>
        <p:txBody>
          <a:bodyPr lIns="0" tIns="0" bIns="0"/>
          <a:lstStyle>
            <a:lvl1pPr marL="180000" indent="-180000" algn="l">
              <a:buClr>
                <a:srgbClr val="00ABE2"/>
              </a:buClr>
              <a:buSzPct val="100000"/>
              <a:buFont typeface="Arial"/>
              <a:buChar char="•"/>
              <a:defRPr sz="1900">
                <a:solidFill>
                  <a:srgbClr val="002C44"/>
                </a:solidFill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  <a:p>
            <a:pPr lvl="0"/>
            <a:r>
              <a:rPr lang="ga-IE" dirty="0"/>
              <a:t>Second level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3581400"/>
            <a:ext cx="7543800" cy="1384301"/>
          </a:xfrm>
        </p:spPr>
        <p:txBody>
          <a:bodyPr lIns="0" tIns="0" rIns="0" bIns="0" anchor="t">
            <a:noAutofit/>
            <a:scene3d>
              <a:camera prst="orthographicFront">
                <a:rot lat="0" lon="0" rev="0"/>
              </a:camera>
              <a:lightRig rig="threePt" dir="t"/>
            </a:scene3d>
          </a:bodyPr>
          <a:lstStyle>
            <a:lvl1pPr algn="l">
              <a:lnSpc>
                <a:spcPts val="4800"/>
              </a:lnSpc>
              <a:defRPr sz="4800" b="0" i="0" cap="all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Arial Narrow Bold"/>
                <a:cs typeface="Arial Narrow Bold"/>
              </a:defRPr>
            </a:lvl1pPr>
          </a:lstStyle>
          <a:p>
            <a:r>
              <a:rPr lang="ga-IE" dirty="0"/>
              <a:t>PRESENTATION </a:t>
            </a:r>
            <a:br>
              <a:rPr lang="ga-IE" dirty="0"/>
            </a:br>
            <a:r>
              <a:rPr lang="ga-IE" dirty="0"/>
              <a:t>HEADING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85800" y="5130000"/>
            <a:ext cx="7543800" cy="326158"/>
          </a:xfrm>
        </p:spPr>
        <p:txBody>
          <a:bodyPr wrap="square" lIns="0" tIns="0" rIns="0" bIns="0" anchor="t">
            <a:spAutoFit/>
          </a:bodyPr>
          <a:lstStyle>
            <a:lvl1pPr marL="0" indent="0" algn="l">
              <a:lnSpc>
                <a:spcPts val="2500"/>
              </a:lnSpc>
              <a:spcBef>
                <a:spcPts val="0"/>
              </a:spcBef>
              <a:buNone/>
              <a:defRPr sz="2300" b="0" i="0" cap="all">
                <a:solidFill>
                  <a:schemeClr val="bg1"/>
                </a:solidFill>
                <a:latin typeface="Arial Narrow"/>
                <a:cs typeface="Arial Narrow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ga-IE" dirty="0"/>
              <a:t>HEADING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85800" y="5791200"/>
            <a:ext cx="7543800" cy="533400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ts val="1600"/>
              </a:lnSpc>
              <a:spcBef>
                <a:spcPts val="0"/>
              </a:spcBef>
              <a:buNone/>
              <a:defRPr sz="1500" b="0" i="0">
                <a:solidFill>
                  <a:schemeClr val="bg1"/>
                </a:solidFill>
                <a:latin typeface="Arial Narrow"/>
                <a:cs typeface="Arial Narrow"/>
              </a:defRPr>
            </a:lvl1pPr>
            <a:lvl2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2pPr>
            <a:lvl3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3pPr>
            <a:lvl4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4pPr>
            <a:lvl5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5pPr>
          </a:lstStyle>
          <a:p>
            <a:pPr lvl="0"/>
            <a:r>
              <a:rPr lang="ga-IE" dirty="0"/>
              <a:t>Presenter Name</a:t>
            </a:r>
          </a:p>
          <a:p>
            <a:pPr lvl="0"/>
            <a:r>
              <a:rPr lang="ga-IE" dirty="0"/>
              <a:t>Presenter Title</a:t>
            </a:r>
            <a:endParaRPr lang="en-US" dirty="0"/>
          </a:p>
        </p:txBody>
      </p:sp>
      <p:cxnSp>
        <p:nvCxnSpPr>
          <p:cNvPr id="18" name="Straight Connector 17"/>
          <p:cNvCxnSpPr/>
          <p:nvPr userDrawn="1"/>
        </p:nvCxnSpPr>
        <p:spPr>
          <a:xfrm>
            <a:off x="685800" y="5007842"/>
            <a:ext cx="7620000" cy="1588"/>
          </a:xfrm>
          <a:prstGeom prst="line">
            <a:avLst/>
          </a:prstGeom>
          <a:ln w="127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 userDrawn="1"/>
        </p:nvCxnSpPr>
        <p:spPr>
          <a:xfrm>
            <a:off x="685800" y="5637212"/>
            <a:ext cx="7620000" cy="1588"/>
          </a:xfrm>
          <a:prstGeom prst="line">
            <a:avLst/>
          </a:prstGeom>
          <a:ln w="127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40237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63736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3581400"/>
            <a:ext cx="7543800" cy="1384301"/>
          </a:xfrm>
          <a:prstGeom prst="rect">
            <a:avLst/>
          </a:prstGeom>
        </p:spPr>
        <p:txBody>
          <a:bodyPr lIns="0" tIns="0" rIns="0" bIns="0" anchor="t">
            <a:noAutofit/>
            <a:scene3d>
              <a:camera prst="orthographicFront">
                <a:rot lat="0" lon="0" rev="0"/>
              </a:camera>
              <a:lightRig rig="threePt" dir="t"/>
            </a:scene3d>
          </a:bodyPr>
          <a:lstStyle>
            <a:lvl1pPr algn="l">
              <a:lnSpc>
                <a:spcPts val="4800"/>
              </a:lnSpc>
              <a:defRPr sz="4800" b="0" i="0" cap="all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Arial Narrow Bold"/>
                <a:cs typeface="Arial Narrow Bold"/>
              </a:defRPr>
            </a:lvl1pPr>
          </a:lstStyle>
          <a:p>
            <a:r>
              <a:rPr lang="ga-IE" dirty="0"/>
              <a:t>PRESENTATION </a:t>
            </a:r>
            <a:br>
              <a:rPr lang="ga-IE" dirty="0"/>
            </a:br>
            <a:r>
              <a:rPr lang="ga-IE" dirty="0"/>
              <a:t>HEADING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85800" y="5130000"/>
            <a:ext cx="7543800" cy="326158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marL="0" indent="0" algn="l">
              <a:lnSpc>
                <a:spcPts val="2500"/>
              </a:lnSpc>
              <a:spcBef>
                <a:spcPts val="0"/>
              </a:spcBef>
              <a:buNone/>
              <a:defRPr sz="2300" b="0" i="0" cap="all">
                <a:solidFill>
                  <a:schemeClr val="bg1"/>
                </a:solidFill>
                <a:latin typeface="Arial Narrow"/>
                <a:cs typeface="Arial Narrow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ga-IE" dirty="0"/>
              <a:t>HEADING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85800" y="5791200"/>
            <a:ext cx="7543800" cy="53340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1600"/>
              </a:lnSpc>
              <a:spcBef>
                <a:spcPts val="0"/>
              </a:spcBef>
              <a:buNone/>
              <a:defRPr sz="1500" b="0" i="0">
                <a:solidFill>
                  <a:schemeClr val="bg1"/>
                </a:solidFill>
                <a:latin typeface="Arial Narrow"/>
                <a:cs typeface="Arial Narrow"/>
              </a:defRPr>
            </a:lvl1pPr>
            <a:lvl2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2pPr>
            <a:lvl3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3pPr>
            <a:lvl4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4pPr>
            <a:lvl5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5pPr>
          </a:lstStyle>
          <a:p>
            <a:pPr lvl="0"/>
            <a:r>
              <a:rPr lang="ga-IE" dirty="0"/>
              <a:t>Presenter Name</a:t>
            </a:r>
          </a:p>
          <a:p>
            <a:pPr lvl="0"/>
            <a:r>
              <a:rPr lang="ga-IE" dirty="0"/>
              <a:t>Presenter Title</a:t>
            </a:r>
            <a:endParaRPr lang="en-US" dirty="0"/>
          </a:p>
        </p:txBody>
      </p:sp>
      <p:cxnSp>
        <p:nvCxnSpPr>
          <p:cNvPr id="18" name="Straight Connector 17"/>
          <p:cNvCxnSpPr/>
          <p:nvPr userDrawn="1"/>
        </p:nvCxnSpPr>
        <p:spPr>
          <a:xfrm>
            <a:off x="685800" y="5007842"/>
            <a:ext cx="7620000" cy="1588"/>
          </a:xfrm>
          <a:prstGeom prst="line">
            <a:avLst/>
          </a:prstGeom>
          <a:ln w="127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 userDrawn="1"/>
        </p:nvCxnSpPr>
        <p:spPr>
          <a:xfrm>
            <a:off x="685800" y="5637212"/>
            <a:ext cx="7620000" cy="1588"/>
          </a:xfrm>
          <a:prstGeom prst="line">
            <a:avLst/>
          </a:prstGeom>
          <a:ln w="127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48313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2"/>
          <p:cNvSpPr>
            <a:spLocks noGrp="1"/>
          </p:cNvSpPr>
          <p:nvPr>
            <p:ph idx="21"/>
          </p:nvPr>
        </p:nvSpPr>
        <p:spPr>
          <a:xfrm>
            <a:off x="540000" y="1651000"/>
            <a:ext cx="2520000" cy="393700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SzPct val="100000"/>
              <a:buFontTx/>
              <a:buNone/>
              <a:defRPr sz="2800" cap="all">
                <a:solidFill>
                  <a:srgbClr val="00ABE2"/>
                </a:solidFill>
                <a:latin typeface="Arial Narrow"/>
                <a:cs typeface="Arial Narrow"/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</p:txBody>
      </p:sp>
      <p:sp>
        <p:nvSpPr>
          <p:cNvPr id="14" name="Title Placeholder 1"/>
          <p:cNvSpPr>
            <a:spLocks noGrp="1"/>
          </p:cNvSpPr>
          <p:nvPr>
            <p:ph type="title"/>
          </p:nvPr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>
              <a:defRPr>
                <a:solidFill>
                  <a:srgbClr val="00ABE2"/>
                </a:solidFill>
              </a:defRPr>
            </a:lvl1pPr>
          </a:lstStyle>
          <a:p>
            <a:r>
              <a:rPr lang="ga-IE" dirty="0"/>
              <a:t>Click to edit Master title style</a:t>
            </a:r>
            <a:endParaRPr lang="en-US" dirty="0"/>
          </a:p>
        </p:txBody>
      </p:sp>
      <p:cxnSp>
        <p:nvCxnSpPr>
          <p:cNvPr id="15" name="Straight Connector 14"/>
          <p:cNvCxnSpPr/>
          <p:nvPr userDrawn="1"/>
        </p:nvCxnSpPr>
        <p:spPr>
          <a:xfrm>
            <a:off x="540000" y="6080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 userDrawn="1"/>
        </p:nvCxnSpPr>
        <p:spPr>
          <a:xfrm>
            <a:off x="540000" y="13319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2"/>
          <p:cNvSpPr>
            <a:spLocks noGrp="1"/>
          </p:cNvSpPr>
          <p:nvPr>
            <p:ph idx="20"/>
          </p:nvPr>
        </p:nvSpPr>
        <p:spPr>
          <a:xfrm>
            <a:off x="3276600" y="1651000"/>
            <a:ext cx="5321300" cy="3911599"/>
          </a:xfrm>
          <a:prstGeom prst="rect">
            <a:avLst/>
          </a:prstGeom>
        </p:spPr>
        <p:txBody>
          <a:bodyPr lIns="0" tIns="0" bIns="0"/>
          <a:lstStyle>
            <a:lvl1pPr marL="180000" indent="-180000" algn="l">
              <a:buClr>
                <a:srgbClr val="00ABE2"/>
              </a:buClr>
              <a:buSzPct val="100000"/>
              <a:buFont typeface="Arial"/>
              <a:buChar char="•"/>
              <a:defRPr sz="1900">
                <a:solidFill>
                  <a:srgbClr val="002C44"/>
                </a:solidFill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  <a:p>
            <a:pPr lvl="0"/>
            <a:r>
              <a:rPr lang="ga-IE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4682476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/>
          <p:cNvSpPr>
            <a:spLocks noGrp="1"/>
          </p:cNvSpPr>
          <p:nvPr>
            <p:ph idx="20"/>
          </p:nvPr>
        </p:nvSpPr>
        <p:spPr>
          <a:xfrm>
            <a:off x="3276600" y="1651000"/>
            <a:ext cx="5321300" cy="3911599"/>
          </a:xfrm>
          <a:prstGeom prst="rect">
            <a:avLst/>
          </a:prstGeom>
        </p:spPr>
        <p:txBody>
          <a:bodyPr lIns="0" tIns="0" bIns="0"/>
          <a:lstStyle>
            <a:lvl1pPr marL="180000" indent="-180000" algn="l">
              <a:buClr>
                <a:srgbClr val="00ABE2"/>
              </a:buClr>
              <a:buSzPct val="100000"/>
              <a:buFont typeface="Arial"/>
              <a:buChar char="•"/>
              <a:defRPr sz="1900">
                <a:solidFill>
                  <a:srgbClr val="002C44"/>
                </a:solidFill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  <a:p>
            <a:pPr lvl="0"/>
            <a:r>
              <a:rPr lang="ga-IE" dirty="0"/>
              <a:t>Second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21"/>
          </p:nvPr>
        </p:nvSpPr>
        <p:spPr>
          <a:xfrm>
            <a:off x="540000" y="1651000"/>
            <a:ext cx="2520000" cy="389890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SzPct val="100000"/>
              <a:buFontTx/>
              <a:buNone/>
              <a:defRPr sz="2200" b="0" i="0">
                <a:solidFill>
                  <a:srgbClr val="00ABE2"/>
                </a:solidFill>
                <a:latin typeface="Arial Narrow Bold"/>
                <a:cs typeface="Arial Narrow Bold"/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</p:txBody>
      </p:sp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>
              <a:defRPr>
                <a:solidFill>
                  <a:srgbClr val="00ABE2"/>
                </a:solidFill>
              </a:defRPr>
            </a:lvl1pPr>
          </a:lstStyle>
          <a:p>
            <a:r>
              <a:rPr lang="ga-IE" dirty="0"/>
              <a:t>Click to edit Master title style</a:t>
            </a:r>
            <a:endParaRPr lang="en-US" dirty="0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540000" y="6080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 userDrawn="1"/>
        </p:nvCxnSpPr>
        <p:spPr>
          <a:xfrm>
            <a:off x="540000" y="13319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72730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idx="20"/>
          </p:nvPr>
        </p:nvSpPr>
        <p:spPr>
          <a:xfrm>
            <a:off x="540000" y="1651000"/>
            <a:ext cx="8057900" cy="38735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7"/>
          </p:nvPr>
        </p:nvSpPr>
        <p:spPr>
          <a:xfrm>
            <a:off x="540000" y="5613400"/>
            <a:ext cx="8120700" cy="6096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200">
                <a:solidFill>
                  <a:schemeClr val="accent6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 dirty="0"/>
              <a:t>Click to edit Master text styles</a:t>
            </a:r>
          </a:p>
        </p:txBody>
      </p:sp>
      <p:sp>
        <p:nvSpPr>
          <p:cNvPr id="13" name="Title Placeholder 1"/>
          <p:cNvSpPr>
            <a:spLocks noGrp="1"/>
          </p:cNvSpPr>
          <p:nvPr>
            <p:ph type="title"/>
          </p:nvPr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>
              <a:defRPr>
                <a:solidFill>
                  <a:srgbClr val="00ABE2"/>
                </a:solidFill>
              </a:defRPr>
            </a:lvl1pPr>
          </a:lstStyle>
          <a:p>
            <a:r>
              <a:rPr lang="ga-IE" dirty="0"/>
              <a:t>Click to edit Master title style</a:t>
            </a:r>
            <a:endParaRPr lang="en-US" dirty="0"/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540000" y="6080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 userDrawn="1"/>
        </p:nvCxnSpPr>
        <p:spPr>
          <a:xfrm>
            <a:off x="540000" y="13319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25676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355622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sk-SK" smtClean="0"/>
              <a:t>Kliknutím upravte štýl predlohy podnadpisov</a:t>
            </a:r>
            <a:endParaRPr lang="en-US"/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51131-FAB1-495B-AF66-2E9C149E8946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B14D2-E507-4DE8-A2DF-BA77F9FCB2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48351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51131-FAB1-495B-AF66-2E9C149E8946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B14D2-E507-4DE8-A2DF-BA77F9FCB2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46210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51131-FAB1-495B-AF66-2E9C149E8946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B14D2-E507-4DE8-A2DF-BA77F9FCB2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973333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objekt pre obsah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51131-FAB1-495B-AF66-2E9C149E8946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B14D2-E507-4DE8-A2DF-BA77F9FCB2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19494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objekt pre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6" name="Zástupný objekt pre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7" name="Zástupný objekt pre dá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51131-FAB1-495B-AF66-2E9C149E8946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8" name="Zástupný objekt pre pät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objekt pre číslo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B14D2-E507-4DE8-A2DF-BA77F9FCB2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81255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objekt pre dá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51131-FAB1-495B-AF66-2E9C149E8946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B14D2-E507-4DE8-A2DF-BA77F9FCB2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34286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51131-FAB1-495B-AF66-2E9C149E8946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3" name="Zástupný objekt pre pät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B14D2-E507-4DE8-A2DF-BA77F9FCB2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06521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objekt pre text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51131-FAB1-495B-AF66-2E9C149E8946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B14D2-E507-4DE8-A2DF-BA77F9FCB2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28856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objekt pre obrázok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Zástupný objekt pre text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51131-FAB1-495B-AF66-2E9C149E8946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B14D2-E507-4DE8-A2DF-BA77F9FCB2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052198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objekt pre z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51131-FAB1-495B-AF66-2E9C149E8946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B14D2-E507-4DE8-A2DF-BA77F9FCB2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353470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objekt pre zvislý text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51131-FAB1-495B-AF66-2E9C149E8946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B14D2-E507-4DE8-A2DF-BA77F9FCB2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73310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3581400"/>
            <a:ext cx="7543800" cy="1384301"/>
          </a:xfrm>
        </p:spPr>
        <p:txBody>
          <a:bodyPr lIns="0" tIns="0" rIns="0" bIns="0" anchor="t">
            <a:noAutofit/>
            <a:scene3d>
              <a:camera prst="orthographicFront">
                <a:rot lat="0" lon="0" rev="0"/>
              </a:camera>
              <a:lightRig rig="threePt" dir="t"/>
            </a:scene3d>
          </a:bodyPr>
          <a:lstStyle>
            <a:lvl1pPr algn="l">
              <a:lnSpc>
                <a:spcPts val="4800"/>
              </a:lnSpc>
              <a:defRPr sz="4800" b="0" i="0" cap="all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Arial Narrow Bold"/>
                <a:cs typeface="Arial Narrow Bold"/>
              </a:defRPr>
            </a:lvl1pPr>
          </a:lstStyle>
          <a:p>
            <a:r>
              <a:rPr lang="ga-IE" dirty="0"/>
              <a:t>PRESENTATION </a:t>
            </a:r>
            <a:br>
              <a:rPr lang="ga-IE" dirty="0"/>
            </a:br>
            <a:r>
              <a:rPr lang="ga-IE" dirty="0"/>
              <a:t>HEADING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85800" y="5130000"/>
            <a:ext cx="7543800" cy="326158"/>
          </a:xfrm>
        </p:spPr>
        <p:txBody>
          <a:bodyPr wrap="square" lIns="0" tIns="0" rIns="0" bIns="0" anchor="t">
            <a:spAutoFit/>
          </a:bodyPr>
          <a:lstStyle>
            <a:lvl1pPr marL="0" indent="0" algn="l">
              <a:lnSpc>
                <a:spcPts val="2500"/>
              </a:lnSpc>
              <a:spcBef>
                <a:spcPts val="0"/>
              </a:spcBef>
              <a:buNone/>
              <a:defRPr sz="2300" b="0" i="0" cap="all">
                <a:solidFill>
                  <a:schemeClr val="bg1"/>
                </a:solidFill>
                <a:latin typeface="Arial Narrow"/>
                <a:cs typeface="Arial Narrow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ga-IE" dirty="0"/>
              <a:t>HEADING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85800" y="5791200"/>
            <a:ext cx="7543800" cy="533400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ts val="1600"/>
              </a:lnSpc>
              <a:spcBef>
                <a:spcPts val="0"/>
              </a:spcBef>
              <a:buNone/>
              <a:defRPr sz="1500" b="0" i="0">
                <a:solidFill>
                  <a:schemeClr val="bg1"/>
                </a:solidFill>
                <a:latin typeface="Arial Narrow"/>
                <a:cs typeface="Arial Narrow"/>
              </a:defRPr>
            </a:lvl1pPr>
            <a:lvl2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2pPr>
            <a:lvl3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3pPr>
            <a:lvl4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4pPr>
            <a:lvl5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5pPr>
          </a:lstStyle>
          <a:p>
            <a:pPr lvl="0"/>
            <a:r>
              <a:rPr lang="ga-IE" dirty="0"/>
              <a:t>Presenter Name</a:t>
            </a:r>
          </a:p>
          <a:p>
            <a:pPr lvl="0"/>
            <a:r>
              <a:rPr lang="ga-IE" dirty="0"/>
              <a:t>Presenter Title</a:t>
            </a:r>
            <a:endParaRPr lang="en-US" dirty="0"/>
          </a:p>
        </p:txBody>
      </p:sp>
      <p:cxnSp>
        <p:nvCxnSpPr>
          <p:cNvPr id="18" name="Straight Connector 17"/>
          <p:cNvCxnSpPr/>
          <p:nvPr userDrawn="1"/>
        </p:nvCxnSpPr>
        <p:spPr>
          <a:xfrm>
            <a:off x="685800" y="5007842"/>
            <a:ext cx="7620000" cy="1588"/>
          </a:xfrm>
          <a:prstGeom prst="line">
            <a:avLst/>
          </a:prstGeom>
          <a:ln w="127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 userDrawn="1"/>
        </p:nvCxnSpPr>
        <p:spPr>
          <a:xfrm>
            <a:off x="685800" y="5637212"/>
            <a:ext cx="7620000" cy="1588"/>
          </a:xfrm>
          <a:prstGeom prst="line">
            <a:avLst/>
          </a:prstGeom>
          <a:ln w="127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92343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2"/>
          <p:cNvSpPr>
            <a:spLocks noGrp="1"/>
          </p:cNvSpPr>
          <p:nvPr>
            <p:ph idx="21"/>
          </p:nvPr>
        </p:nvSpPr>
        <p:spPr>
          <a:xfrm>
            <a:off x="540000" y="1651000"/>
            <a:ext cx="2520000" cy="393700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SzPct val="100000"/>
              <a:buFontTx/>
              <a:buNone/>
              <a:defRPr sz="2800" cap="all">
                <a:solidFill>
                  <a:srgbClr val="00ABE2"/>
                </a:solidFill>
                <a:latin typeface="Arial Narrow"/>
                <a:cs typeface="Arial Narrow"/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</p:txBody>
      </p:sp>
      <p:sp>
        <p:nvSpPr>
          <p:cNvPr id="14" name="Title Placeholder 1"/>
          <p:cNvSpPr>
            <a:spLocks noGrp="1"/>
          </p:cNvSpPr>
          <p:nvPr>
            <p:ph type="title"/>
          </p:nvPr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>
              <a:defRPr>
                <a:solidFill>
                  <a:srgbClr val="00ABE2"/>
                </a:solidFill>
              </a:defRPr>
            </a:lvl1pPr>
          </a:lstStyle>
          <a:p>
            <a:r>
              <a:rPr lang="ga-IE" dirty="0"/>
              <a:t>Click to edit Master title style</a:t>
            </a:r>
            <a:endParaRPr lang="en-US" dirty="0"/>
          </a:p>
        </p:txBody>
      </p:sp>
      <p:cxnSp>
        <p:nvCxnSpPr>
          <p:cNvPr id="15" name="Straight Connector 14"/>
          <p:cNvCxnSpPr/>
          <p:nvPr userDrawn="1"/>
        </p:nvCxnSpPr>
        <p:spPr>
          <a:xfrm>
            <a:off x="540000" y="6080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 userDrawn="1"/>
        </p:nvCxnSpPr>
        <p:spPr>
          <a:xfrm>
            <a:off x="540000" y="13319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2"/>
          <p:cNvSpPr>
            <a:spLocks noGrp="1"/>
          </p:cNvSpPr>
          <p:nvPr>
            <p:ph idx="20"/>
          </p:nvPr>
        </p:nvSpPr>
        <p:spPr>
          <a:xfrm>
            <a:off x="3276600" y="1651000"/>
            <a:ext cx="5321300" cy="3911599"/>
          </a:xfrm>
          <a:prstGeom prst="rect">
            <a:avLst/>
          </a:prstGeom>
        </p:spPr>
        <p:txBody>
          <a:bodyPr lIns="0" tIns="0" bIns="0"/>
          <a:lstStyle>
            <a:lvl1pPr marL="180000" indent="-180000" algn="l">
              <a:buClr>
                <a:srgbClr val="00ABE2"/>
              </a:buClr>
              <a:buSzPct val="100000"/>
              <a:buFont typeface="Arial"/>
              <a:buChar char="•"/>
              <a:defRPr sz="1900">
                <a:solidFill>
                  <a:srgbClr val="002C44"/>
                </a:solidFill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  <a:p>
            <a:pPr lvl="0"/>
            <a:r>
              <a:rPr lang="ga-IE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05379122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8239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F1A9F6-89D2-5246-A080-431BB3D29305}" type="datetimeFigureOut">
              <a:rPr lang="en-US" smtClean="0"/>
              <a:pPr/>
              <a:t>10/10/2019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203F28-1B1F-534F-BB84-634DA451703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 descr="section-screen300dpi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768" r:id="rId4"/>
    <p:sldLayoutId id="2147483769" r:id="rId5"/>
    <p:sldLayoutId id="2147483770" r:id="rId6"/>
    <p:sldLayoutId id="2147483763" r:id="rId7"/>
    <p:sldLayoutId id="2147483767" r:id="rId8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I-symbol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498600" y="0"/>
            <a:ext cx="1645810" cy="1475134"/>
          </a:xfrm>
          <a:prstGeom prst="rect">
            <a:avLst/>
          </a:prstGeom>
        </p:spPr>
      </p:pic>
      <p:sp>
        <p:nvSpPr>
          <p:cNvPr id="2" name="Rectangle 1"/>
          <p:cNvSpPr/>
          <p:nvPr userDrawn="1"/>
        </p:nvSpPr>
        <p:spPr>
          <a:xfrm>
            <a:off x="0" y="6381328"/>
            <a:ext cx="9144000" cy="476672"/>
          </a:xfrm>
          <a:prstGeom prst="rect">
            <a:avLst/>
          </a:prstGeom>
          <a:solidFill>
            <a:srgbClr val="009FE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715" r:id="rId5"/>
    <p:sldLayoutId id="2147483716" r:id="rId6"/>
    <p:sldLayoutId id="2147483783" r:id="rId7"/>
    <p:sldLayoutId id="2147483784" r:id="rId8"/>
    <p:sldLayoutId id="2147483785" r:id="rId9"/>
    <p:sldLayoutId id="2147483786" r:id="rId10"/>
    <p:sldLayoutId id="2147483787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 cap="all">
          <a:solidFill>
            <a:srgbClr val="00ABE2"/>
          </a:solidFill>
          <a:latin typeface="Arial Narrow Bold"/>
          <a:ea typeface="+mj-ea"/>
          <a:cs typeface="Arial Narrow Bold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F1A9F6-89D2-5246-A080-431BB3D29305}" type="datetimeFigureOut">
              <a:rPr lang="en-US" smtClean="0"/>
              <a:pPr/>
              <a:t>10/10/2019</a:t>
            </a:fld>
            <a:endParaRPr lang="en-US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203F28-1B1F-534F-BB84-634DA451703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1"/>
          <p:cNvSpPr/>
          <p:nvPr userDrawn="1"/>
        </p:nvSpPr>
        <p:spPr>
          <a:xfrm>
            <a:off x="0" y="6381328"/>
            <a:ext cx="9144000" cy="476672"/>
          </a:xfrm>
          <a:prstGeom prst="rect">
            <a:avLst/>
          </a:prstGeom>
          <a:solidFill>
            <a:srgbClr val="009FE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976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790" r:id="rId2"/>
    <p:sldLayoutId id="2147483791" r:id="rId3"/>
    <p:sldLayoutId id="2147483792" r:id="rId4"/>
    <p:sldLayoutId id="2147483793" r:id="rId5"/>
    <p:sldLayoutId id="2147483794" r:id="rId6"/>
    <p:sldLayoutId id="2147483795" r:id="rId7"/>
    <p:sldLayoutId id="2147483796" r:id="rId8"/>
    <p:sldLayoutId id="2147483797" r:id="rId9"/>
    <p:sldLayoutId id="2147483798" r:id="rId10"/>
    <p:sldLayoutId id="2147483799" r:id="rId11"/>
    <p:sldLayoutId id="2147483800" r:id="rId12"/>
    <p:sldLayoutId id="2147483801" r:id="rId13"/>
    <p:sldLayoutId id="2147483804" r:id="rId14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25.jp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251520" y="252140"/>
            <a:ext cx="8640960" cy="6345212"/>
          </a:xfrm>
          <a:prstGeom prst="rect">
            <a:avLst/>
          </a:prstGeom>
          <a:solidFill>
            <a:srgbClr val="0170B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3548" y="2081833"/>
            <a:ext cx="8136904" cy="2253370"/>
          </a:xfrm>
        </p:spPr>
        <p:txBody>
          <a:bodyPr/>
          <a:lstStyle/>
          <a:p>
            <a:pPr algn="ctr"/>
            <a:r>
              <a:rPr lang="en-US" dirty="0" smtClean="0"/>
              <a:t>independence of public institutions </a:t>
            </a:r>
            <a:br>
              <a:rPr lang="en-US" dirty="0" smtClean="0"/>
            </a:br>
            <a:r>
              <a:rPr lang="en-US" dirty="0" smtClean="0"/>
              <a:t>in Moldova</a:t>
            </a:r>
            <a:endParaRPr lang="en-US" sz="44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6692" y="5197847"/>
            <a:ext cx="7702624" cy="297646"/>
          </a:xfrm>
          <a:ln>
            <a:noFill/>
          </a:ln>
        </p:spPr>
        <p:txBody>
          <a:bodyPr/>
          <a:lstStyle/>
          <a:p>
            <a:r>
              <a:rPr lang="en-US" sz="2000" dirty="0" smtClean="0"/>
              <a:t>Chisinau</a:t>
            </a:r>
            <a:r>
              <a:rPr lang="sk-SK" sz="2000" dirty="0"/>
              <a:t>, </a:t>
            </a:r>
            <a:r>
              <a:rPr lang="en-US" sz="2000" dirty="0"/>
              <a:t>October </a:t>
            </a:r>
            <a:r>
              <a:rPr lang="en-US" sz="2000" dirty="0" smtClean="0"/>
              <a:t>2019</a:t>
            </a:r>
            <a:endParaRPr lang="en-US" sz="2000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683568" y="5013176"/>
            <a:ext cx="7848872" cy="0"/>
          </a:xfrm>
          <a:prstGeom prst="line">
            <a:avLst/>
          </a:prstGeom>
          <a:ln w="12700" cmpd="sng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683568" y="5635848"/>
            <a:ext cx="7848872" cy="0"/>
          </a:xfrm>
          <a:prstGeom prst="line">
            <a:avLst/>
          </a:prstGeom>
          <a:ln w="12700" cmpd="sng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27" name="Picture 3" descr="part1">
            <a:extLst>
              <a:ext uri="{FF2B5EF4-FFF2-40B4-BE49-F238E27FC236}">
                <a16:creationId xmlns:a16="http://schemas.microsoft.com/office/drawing/2014/main" xmlns="" id="{1A79C919-D4DE-44E3-8109-ECAE3E81DF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238375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0467" y="255264"/>
            <a:ext cx="1942013" cy="766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Subtitle 2"/>
          <p:cNvSpPr txBox="1">
            <a:spLocks/>
          </p:cNvSpPr>
          <p:nvPr/>
        </p:nvSpPr>
        <p:spPr>
          <a:xfrm>
            <a:off x="756692" y="5776267"/>
            <a:ext cx="7848872" cy="280461"/>
          </a:xfrm>
          <a:prstGeom prst="rect">
            <a:avLst/>
          </a:prstGeom>
          <a:ln>
            <a:noFill/>
          </a:ln>
        </p:spPr>
        <p:txBody>
          <a:bodyPr vert="horz" wrap="square" lIns="0" tIns="0" rIns="0" bIns="0" rtlCol="0" anchor="t">
            <a:spAutoFit/>
          </a:bodyPr>
          <a:lstStyle>
            <a:lvl1pPr marL="0" indent="0" algn="l" defTabSz="685800" rtl="0" eaLnBrk="1" latinLnBrk="0" hangingPunct="1">
              <a:lnSpc>
                <a:spcPts val="2500"/>
              </a:lnSpc>
              <a:spcBef>
                <a:spcPts val="0"/>
              </a:spcBef>
              <a:buFont typeface="Arial" panose="020B0604020202020204" pitchFamily="34" charset="0"/>
              <a:buNone/>
              <a:defRPr sz="2300" b="0" i="0" kern="1200" cap="all">
                <a:solidFill>
                  <a:schemeClr val="bg1"/>
                </a:solidFill>
                <a:latin typeface="Arial Narrow"/>
                <a:ea typeface="+mn-ea"/>
                <a:cs typeface="Arial Narrow"/>
              </a:defRPr>
            </a:lvl1pPr>
            <a:lvl2pPr marL="457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sz="1400" dirty="0" smtClean="0"/>
              <a:t>Michal Piško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lokTextu 3"/>
          <p:cNvSpPr txBox="1"/>
          <p:nvPr/>
        </p:nvSpPr>
        <p:spPr>
          <a:xfrm>
            <a:off x="395536" y="620688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en-US" sz="3600" dirty="0" smtClean="0">
                <a:solidFill>
                  <a:srgbClr val="0170B0"/>
                </a:solidFill>
              </a:rPr>
              <a:t>State capture</a:t>
            </a:r>
            <a:endParaRPr lang="en-US" sz="3600" dirty="0">
              <a:solidFill>
                <a:srgbClr val="0170B0"/>
              </a:solidFill>
            </a:endParaRPr>
          </a:p>
        </p:txBody>
      </p:sp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412776"/>
            <a:ext cx="5857929" cy="489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207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lokTextu 3"/>
          <p:cNvSpPr txBox="1"/>
          <p:nvPr/>
        </p:nvSpPr>
        <p:spPr>
          <a:xfrm>
            <a:off x="395536" y="620688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en-US" sz="3600" dirty="0" smtClean="0">
                <a:solidFill>
                  <a:srgbClr val="0170B0"/>
                </a:solidFill>
              </a:rPr>
              <a:t>State capture</a:t>
            </a:r>
            <a:endParaRPr lang="en-US" sz="3600" dirty="0">
              <a:solidFill>
                <a:srgbClr val="0170B0"/>
              </a:solidFill>
            </a:endParaRPr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412776"/>
            <a:ext cx="5904656" cy="4935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142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lokTextu 3"/>
          <p:cNvSpPr txBox="1"/>
          <p:nvPr/>
        </p:nvSpPr>
        <p:spPr>
          <a:xfrm>
            <a:off x="395536" y="620688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en-US" sz="3600" dirty="0" smtClean="0">
                <a:solidFill>
                  <a:srgbClr val="0170B0"/>
                </a:solidFill>
              </a:rPr>
              <a:t>Check</a:t>
            </a:r>
            <a:r>
              <a:rPr lang="sk-SK" sz="3600" dirty="0" smtClean="0">
                <a:solidFill>
                  <a:srgbClr val="0170B0"/>
                </a:solidFill>
              </a:rPr>
              <a:t>s</a:t>
            </a:r>
            <a:r>
              <a:rPr lang="en-US" sz="3600" dirty="0" smtClean="0">
                <a:solidFill>
                  <a:srgbClr val="0170B0"/>
                </a:solidFill>
              </a:rPr>
              <a:t> and balances</a:t>
            </a:r>
            <a:endParaRPr lang="en-US" sz="3600" dirty="0">
              <a:solidFill>
                <a:srgbClr val="0170B0"/>
              </a:solidFill>
            </a:endParaRPr>
          </a:p>
        </p:txBody>
      </p:sp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5" y="1442794"/>
            <a:ext cx="4645403" cy="4434478"/>
          </a:xfrm>
          <a:prstGeom prst="rect">
            <a:avLst/>
          </a:prstGeom>
        </p:spPr>
      </p:pic>
      <p:pic>
        <p:nvPicPr>
          <p:cNvPr id="2" name="Obrázok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1698" y="1442794"/>
            <a:ext cx="4519861" cy="4344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90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6" y="1358926"/>
            <a:ext cx="4561873" cy="5053572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949" y="1359533"/>
            <a:ext cx="4288595" cy="5052965"/>
          </a:xfrm>
          <a:prstGeom prst="rect">
            <a:avLst/>
          </a:prstGeom>
        </p:spPr>
      </p:pic>
      <p:sp>
        <p:nvSpPr>
          <p:cNvPr id="9" name="BlokTextu 8"/>
          <p:cNvSpPr txBox="1"/>
          <p:nvPr/>
        </p:nvSpPr>
        <p:spPr>
          <a:xfrm>
            <a:off x="395536" y="620688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en-US" sz="3600" noProof="1" smtClean="0">
                <a:solidFill>
                  <a:srgbClr val="0170B0"/>
                </a:solidFill>
              </a:rPr>
              <a:t>Independence of Regulators</a:t>
            </a:r>
            <a:endParaRPr lang="en-US" sz="3600" noProof="1">
              <a:solidFill>
                <a:srgbClr val="0170B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6782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lokTextu 3"/>
          <p:cNvSpPr txBox="1"/>
          <p:nvPr/>
        </p:nvSpPr>
        <p:spPr>
          <a:xfrm>
            <a:off x="395536" y="620688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0170B0"/>
                </a:solidFill>
              </a:rPr>
              <a:t>Independence </a:t>
            </a:r>
            <a:r>
              <a:rPr lang="sk-SK" sz="3600" dirty="0" smtClean="0">
                <a:solidFill>
                  <a:srgbClr val="0170B0"/>
                </a:solidFill>
              </a:rPr>
              <a:t>index</a:t>
            </a:r>
            <a:endParaRPr lang="en-US" sz="3600" dirty="0">
              <a:solidFill>
                <a:srgbClr val="0170B0"/>
              </a:solidFill>
            </a:endParaRPr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412776"/>
            <a:ext cx="4623205" cy="4969209"/>
          </a:xfrm>
          <a:prstGeom prst="rect">
            <a:avLst/>
          </a:prstGeom>
        </p:spPr>
      </p:pic>
      <p:sp>
        <p:nvSpPr>
          <p:cNvPr id="5" name="Zástupný objekt pre obsah 1">
            <a:extLst>
              <a:ext uri="{FF2B5EF4-FFF2-40B4-BE49-F238E27FC236}">
                <a16:creationId xmlns:a16="http://schemas.microsoft.com/office/drawing/2014/main" xmlns="" id="{76F7E466-28C4-43FB-ADAB-D4E48F48FCB0}"/>
              </a:ext>
            </a:extLst>
          </p:cNvPr>
          <p:cNvSpPr txBox="1">
            <a:spLocks/>
          </p:cNvSpPr>
          <p:nvPr/>
        </p:nvSpPr>
        <p:spPr>
          <a:xfrm>
            <a:off x="5039544" y="1430861"/>
            <a:ext cx="4104456" cy="4951124"/>
          </a:xfrm>
          <a:prstGeom prst="rect">
            <a:avLst/>
          </a:prstGeom>
        </p:spPr>
        <p:txBody>
          <a:bodyPr lIns="0" tIns="0" bIns="0"/>
          <a:lstStyle>
            <a:lvl1pPr marL="180000" indent="-180000" algn="l" defTabSz="457200" rtl="0" eaLnBrk="1" latinLnBrk="0" hangingPunct="1">
              <a:spcBef>
                <a:spcPct val="20000"/>
              </a:spcBef>
              <a:buClr>
                <a:srgbClr val="00ABE2"/>
              </a:buClr>
              <a:buSzPct val="100000"/>
              <a:buFont typeface="Arial"/>
              <a:buChar char="•"/>
              <a:defRPr sz="1900" kern="1200">
                <a:solidFill>
                  <a:srgbClr val="002C44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It is always harmful for democracy if politicians and their nominees </a:t>
            </a:r>
            <a:r>
              <a:rPr lang="en-US" b="1" dirty="0"/>
              <a:t>use power to enrich themselves</a:t>
            </a:r>
            <a:r>
              <a:rPr lang="en-US" dirty="0"/>
              <a:t>. Therefore, in advanced democracies there are </a:t>
            </a:r>
            <a:r>
              <a:rPr lang="en-US" b="1" dirty="0"/>
              <a:t>independent decision-making institutions </a:t>
            </a:r>
            <a:r>
              <a:rPr lang="en-US" dirty="0"/>
              <a:t>with competencies to </a:t>
            </a:r>
            <a:r>
              <a:rPr lang="en-US" b="1" dirty="0"/>
              <a:t>control the powerful</a:t>
            </a:r>
            <a:r>
              <a:rPr lang="en-US" dirty="0"/>
              <a:t>, prevent them from </a:t>
            </a:r>
            <a:r>
              <a:rPr lang="en-US" b="1" dirty="0"/>
              <a:t>abusing power</a:t>
            </a:r>
            <a:r>
              <a:rPr lang="en-US" dirty="0"/>
              <a:t>, and if necessary, even </a:t>
            </a:r>
            <a:r>
              <a:rPr lang="en-US" b="1" dirty="0"/>
              <a:t>punish them</a:t>
            </a:r>
            <a:r>
              <a:rPr lang="en-US" dirty="0"/>
              <a:t>. These include regulatory and supervisory bodies, law enforcement authorities or courts. The strengthening the </a:t>
            </a:r>
            <a:r>
              <a:rPr lang="en-US" b="1" dirty="0"/>
              <a:t>independence and level of expertise</a:t>
            </a:r>
            <a:r>
              <a:rPr lang="en-US" dirty="0"/>
              <a:t> of these institutions is one of the key recommendations of the experts in order to </a:t>
            </a:r>
            <a:r>
              <a:rPr lang="en-US" b="1" dirty="0"/>
              <a:t>improve democracy</a:t>
            </a:r>
            <a:r>
              <a:rPr lang="en-US" dirty="0"/>
              <a:t> in Slovakia.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4177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lokTextu 3"/>
          <p:cNvSpPr txBox="1"/>
          <p:nvPr/>
        </p:nvSpPr>
        <p:spPr>
          <a:xfrm>
            <a:off x="395536" y="620688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0170B0"/>
                </a:solidFill>
              </a:rPr>
              <a:t>Independence </a:t>
            </a:r>
            <a:r>
              <a:rPr lang="sk-SK" sz="3600" dirty="0" smtClean="0">
                <a:solidFill>
                  <a:srgbClr val="0170B0"/>
                </a:solidFill>
              </a:rPr>
              <a:t>index</a:t>
            </a:r>
            <a:endParaRPr lang="en-US" sz="3600" dirty="0">
              <a:solidFill>
                <a:srgbClr val="0170B0"/>
              </a:solidFill>
            </a:endParaRPr>
          </a:p>
        </p:txBody>
      </p:sp>
      <p:sp>
        <p:nvSpPr>
          <p:cNvPr id="6" name="Zástupný objekt pre obsah 1">
            <a:extLst>
              <a:ext uri="{FF2B5EF4-FFF2-40B4-BE49-F238E27FC236}">
                <a16:creationId xmlns:a16="http://schemas.microsoft.com/office/drawing/2014/main" xmlns="" id="{76F7E466-28C4-43FB-ADAB-D4E48F48FCB0}"/>
              </a:ext>
            </a:extLst>
          </p:cNvPr>
          <p:cNvSpPr txBox="1">
            <a:spLocks/>
          </p:cNvSpPr>
          <p:nvPr/>
        </p:nvSpPr>
        <p:spPr>
          <a:xfrm>
            <a:off x="395536" y="1412776"/>
            <a:ext cx="8424936" cy="4968552"/>
          </a:xfrm>
          <a:prstGeom prst="rect">
            <a:avLst/>
          </a:prstGeom>
        </p:spPr>
        <p:txBody>
          <a:bodyPr lIns="0" tIns="0" bIns="0"/>
          <a:lstStyle>
            <a:lvl1pPr marL="180000" indent="-180000" algn="l" defTabSz="457200" rtl="0" eaLnBrk="1" latinLnBrk="0" hangingPunct="1">
              <a:spcBef>
                <a:spcPct val="20000"/>
              </a:spcBef>
              <a:buClr>
                <a:srgbClr val="00ABE2"/>
              </a:buClr>
              <a:buSzPct val="100000"/>
              <a:buFont typeface="Arial"/>
              <a:buChar char="•"/>
              <a:defRPr sz="1900" kern="1200">
                <a:solidFill>
                  <a:srgbClr val="002C44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/>
              <a:t>4 categories, approx. 34 indicators</a:t>
            </a:r>
          </a:p>
          <a:p>
            <a:endParaRPr lang="sk-SK" b="1" dirty="0" smtClean="0"/>
          </a:p>
          <a:p>
            <a:r>
              <a:rPr lang="sk-SK" b="1" dirty="0" smtClean="0"/>
              <a:t>1. </a:t>
            </a:r>
            <a:r>
              <a:rPr lang="en-US" b="1" dirty="0" smtClean="0"/>
              <a:t>Appointment of the Governing Body and Board Members</a:t>
            </a:r>
            <a:r>
              <a:rPr lang="en-US" dirty="0" smtClean="0"/>
              <a:t> </a:t>
            </a:r>
          </a:p>
          <a:p>
            <a:pPr lvl="1">
              <a:buFontTx/>
              <a:buChar char="-"/>
            </a:pPr>
            <a:r>
              <a:rPr lang="en-US" sz="1900" dirty="0" smtClean="0"/>
              <a:t>The </a:t>
            </a:r>
            <a:r>
              <a:rPr lang="en-US" sz="1900" b="1" dirty="0" smtClean="0"/>
              <a:t>governing body </a:t>
            </a:r>
            <a:r>
              <a:rPr lang="en-US" sz="1900" dirty="0" smtClean="0"/>
              <a:t>is composed of </a:t>
            </a:r>
            <a:r>
              <a:rPr lang="en-US" sz="1900" b="1" dirty="0" smtClean="0"/>
              <a:t>multiple persons </a:t>
            </a:r>
          </a:p>
          <a:p>
            <a:pPr lvl="1">
              <a:buFontTx/>
              <a:buChar char="-"/>
            </a:pPr>
            <a:r>
              <a:rPr lang="en-US" sz="1900" b="1" dirty="0" smtClean="0"/>
              <a:t>Members of the governing body </a:t>
            </a:r>
            <a:r>
              <a:rPr lang="en-US" sz="1900" dirty="0" smtClean="0"/>
              <a:t>are appointed by </a:t>
            </a:r>
            <a:r>
              <a:rPr lang="en-US" sz="1900" b="1" dirty="0" smtClean="0"/>
              <a:t>different authorities</a:t>
            </a:r>
          </a:p>
          <a:p>
            <a:pPr lvl="1">
              <a:buFontTx/>
              <a:buChar char="-"/>
            </a:pPr>
            <a:r>
              <a:rPr lang="en-US" sz="1900" b="1" dirty="0" smtClean="0"/>
              <a:t>Candidates</a:t>
            </a:r>
            <a:r>
              <a:rPr lang="en-US" sz="1900" dirty="0" smtClean="0"/>
              <a:t> for the governing body position must meet </a:t>
            </a:r>
            <a:r>
              <a:rPr lang="en-US" sz="1900" b="1" dirty="0" smtClean="0"/>
              <a:t>specific requirements</a:t>
            </a:r>
            <a:r>
              <a:rPr lang="sk-SK" sz="1900" b="1" dirty="0" smtClean="0"/>
              <a:t> </a:t>
            </a:r>
            <a:r>
              <a:rPr lang="sk-SK" sz="1900" dirty="0" smtClean="0"/>
              <a:t>(</a:t>
            </a:r>
            <a:r>
              <a:rPr lang="en-US" sz="1900" dirty="0" smtClean="0"/>
              <a:t>education / work experience / political independence</a:t>
            </a:r>
            <a:r>
              <a:rPr lang="sk-SK" sz="1900" dirty="0" smtClean="0"/>
              <a:t>)</a:t>
            </a:r>
          </a:p>
          <a:p>
            <a:pPr lvl="1">
              <a:buFontTx/>
              <a:buChar char="-"/>
            </a:pPr>
            <a:r>
              <a:rPr lang="en-US" sz="1900" b="1" dirty="0" smtClean="0"/>
              <a:t>Term </a:t>
            </a:r>
            <a:r>
              <a:rPr lang="en-US" sz="1900" b="1" dirty="0"/>
              <a:t>of office </a:t>
            </a:r>
            <a:r>
              <a:rPr lang="en-US" sz="1900" dirty="0"/>
              <a:t>of </a:t>
            </a:r>
            <a:r>
              <a:rPr lang="en-US" sz="1900" dirty="0" smtClean="0"/>
              <a:t>the governing body members is limited </a:t>
            </a:r>
          </a:p>
          <a:p>
            <a:pPr lvl="1">
              <a:buFontTx/>
              <a:buChar char="-"/>
            </a:pPr>
            <a:r>
              <a:rPr lang="en-US" sz="1900" b="1" dirty="0" smtClean="0"/>
              <a:t>Public </a:t>
            </a:r>
            <a:r>
              <a:rPr lang="en-US" sz="1900" b="1" dirty="0"/>
              <a:t>hearing </a:t>
            </a:r>
            <a:r>
              <a:rPr lang="en-US" sz="1900" dirty="0"/>
              <a:t>is part of the selection </a:t>
            </a:r>
            <a:r>
              <a:rPr lang="en-US" sz="1900" dirty="0" smtClean="0"/>
              <a:t>pro</a:t>
            </a:r>
            <a:r>
              <a:rPr lang="sk-SK" sz="1900" dirty="0" err="1" smtClean="0"/>
              <a:t>cedures</a:t>
            </a:r>
            <a:r>
              <a:rPr lang="en-US" sz="1900" dirty="0" smtClean="0"/>
              <a:t> </a:t>
            </a:r>
            <a:r>
              <a:rPr lang="en-US" sz="1900" dirty="0"/>
              <a:t>for governing body positions </a:t>
            </a:r>
            <a:endParaRPr lang="sk-SK" sz="1900" dirty="0" smtClean="0"/>
          </a:p>
          <a:p>
            <a:pPr marL="457200" lvl="1" indent="0"/>
            <a:endParaRPr lang="en-US" sz="1900" dirty="0" smtClean="0"/>
          </a:p>
          <a:p>
            <a:r>
              <a:rPr lang="sk-SK" b="1" dirty="0" smtClean="0"/>
              <a:t>2. </a:t>
            </a:r>
            <a:r>
              <a:rPr lang="en-US" b="1" dirty="0" smtClean="0"/>
              <a:t>Dismissal of Appointees</a:t>
            </a:r>
            <a:endParaRPr lang="sk-SK" b="1" dirty="0" smtClean="0"/>
          </a:p>
          <a:p>
            <a:pPr lvl="1"/>
            <a:r>
              <a:rPr lang="sk-SK" sz="1900" dirty="0"/>
              <a:t>- </a:t>
            </a:r>
            <a:r>
              <a:rPr lang="sk-SK" sz="1900" dirty="0" smtClean="0"/>
              <a:t>	</a:t>
            </a:r>
            <a:r>
              <a:rPr lang="en-US" sz="1900" b="1" dirty="0" smtClean="0"/>
              <a:t>Dismissal </a:t>
            </a:r>
            <a:r>
              <a:rPr lang="en-US" sz="1900" b="1" dirty="0"/>
              <a:t>of agency's head </a:t>
            </a:r>
            <a:r>
              <a:rPr lang="en-US" sz="1900" dirty="0"/>
              <a:t>is possible </a:t>
            </a:r>
            <a:r>
              <a:rPr lang="en-US" sz="1900" b="1" dirty="0"/>
              <a:t>for reasons </a:t>
            </a:r>
            <a:r>
              <a:rPr lang="en-US" sz="1900" dirty="0"/>
              <a:t>related to policy, at regulator's discretion, if the appointed head of agency has been convicted of a crime or if he no longer meets the political independence criteria </a:t>
            </a:r>
            <a:endParaRPr lang="en-US" sz="1900" b="1" dirty="0" smtClean="0"/>
          </a:p>
          <a:p>
            <a:pPr marL="0" indent="0">
              <a:buNone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4172828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lokTextu 3"/>
          <p:cNvSpPr txBox="1"/>
          <p:nvPr/>
        </p:nvSpPr>
        <p:spPr>
          <a:xfrm>
            <a:off x="395536" y="620688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0170B0"/>
                </a:solidFill>
              </a:rPr>
              <a:t>Independence </a:t>
            </a:r>
            <a:r>
              <a:rPr lang="sk-SK" sz="3600" dirty="0" smtClean="0">
                <a:solidFill>
                  <a:srgbClr val="0170B0"/>
                </a:solidFill>
              </a:rPr>
              <a:t>index</a:t>
            </a:r>
            <a:endParaRPr lang="en-US" sz="3600" dirty="0">
              <a:solidFill>
                <a:srgbClr val="0170B0"/>
              </a:solidFill>
            </a:endParaRPr>
          </a:p>
        </p:txBody>
      </p:sp>
      <p:sp>
        <p:nvSpPr>
          <p:cNvPr id="6" name="Zástupný objekt pre obsah 1">
            <a:extLst>
              <a:ext uri="{FF2B5EF4-FFF2-40B4-BE49-F238E27FC236}">
                <a16:creationId xmlns:a16="http://schemas.microsoft.com/office/drawing/2014/main" xmlns="" id="{76F7E466-28C4-43FB-ADAB-D4E48F48FCB0}"/>
              </a:ext>
            </a:extLst>
          </p:cNvPr>
          <p:cNvSpPr txBox="1">
            <a:spLocks/>
          </p:cNvSpPr>
          <p:nvPr/>
        </p:nvSpPr>
        <p:spPr>
          <a:xfrm>
            <a:off x="395536" y="1556792"/>
            <a:ext cx="8280106" cy="4464496"/>
          </a:xfrm>
          <a:prstGeom prst="rect">
            <a:avLst/>
          </a:prstGeom>
        </p:spPr>
        <p:txBody>
          <a:bodyPr lIns="0" tIns="0" bIns="0"/>
          <a:lstStyle>
            <a:lvl1pPr marL="180000" indent="-180000" algn="l" defTabSz="457200" rtl="0" eaLnBrk="1" latinLnBrk="0" hangingPunct="1">
              <a:spcBef>
                <a:spcPct val="20000"/>
              </a:spcBef>
              <a:buClr>
                <a:srgbClr val="00ABE2"/>
              </a:buClr>
              <a:buSzPct val="100000"/>
              <a:buFont typeface="Arial"/>
              <a:buChar char="•"/>
              <a:defRPr sz="1900" kern="1200">
                <a:solidFill>
                  <a:srgbClr val="002C44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b="1" dirty="0" smtClean="0"/>
              <a:t>3. </a:t>
            </a:r>
            <a:r>
              <a:rPr lang="en-US" b="1" dirty="0" smtClean="0"/>
              <a:t>Sovereignty and Constitutional Basis</a:t>
            </a:r>
            <a:r>
              <a:rPr lang="en-US" dirty="0" smtClean="0"/>
              <a:t> </a:t>
            </a:r>
          </a:p>
          <a:p>
            <a:pPr lvl="1">
              <a:buFontTx/>
              <a:buChar char="-"/>
            </a:pPr>
            <a:r>
              <a:rPr lang="en-US" sz="1900" dirty="0" smtClean="0"/>
              <a:t>The </a:t>
            </a:r>
            <a:r>
              <a:rPr lang="en-US" sz="1900" dirty="0"/>
              <a:t>agency has a </a:t>
            </a:r>
            <a:r>
              <a:rPr lang="en-US" sz="1900" b="1" dirty="0"/>
              <a:t>legal basis in the Constitution </a:t>
            </a:r>
            <a:r>
              <a:rPr lang="en-US" sz="1900" dirty="0" smtClean="0"/>
              <a:t>or </a:t>
            </a:r>
            <a:r>
              <a:rPr lang="en-US" sz="1900" dirty="0"/>
              <a:t>in the Constitutional </a:t>
            </a:r>
            <a:r>
              <a:rPr lang="en-US" sz="1900" dirty="0" smtClean="0"/>
              <a:t>Act</a:t>
            </a:r>
            <a:endParaRPr lang="sk-SK" sz="1900" dirty="0" smtClean="0"/>
          </a:p>
          <a:p>
            <a:pPr lvl="1">
              <a:buFontTx/>
              <a:buChar char="-"/>
            </a:pPr>
            <a:r>
              <a:rPr lang="en-US" sz="1900" b="1" dirty="0"/>
              <a:t>Constitutional majority </a:t>
            </a:r>
            <a:r>
              <a:rPr lang="en-US" sz="1900" dirty="0"/>
              <a:t>is required for the election of the agency's head or a member of the </a:t>
            </a:r>
            <a:r>
              <a:rPr lang="en-US" sz="1900" dirty="0" smtClean="0"/>
              <a:t>body</a:t>
            </a:r>
            <a:endParaRPr lang="sk-SK" sz="1900" dirty="0" smtClean="0"/>
          </a:p>
          <a:p>
            <a:pPr lvl="1">
              <a:buFontTx/>
              <a:buChar char="-"/>
            </a:pPr>
            <a:r>
              <a:rPr lang="en-US" sz="1900" dirty="0"/>
              <a:t>The agency is </a:t>
            </a:r>
            <a:r>
              <a:rPr lang="en-US" sz="1900" b="1" dirty="0"/>
              <a:t>sovereign in its decisions </a:t>
            </a:r>
            <a:endParaRPr lang="sk-SK" sz="1900" b="1" dirty="0" smtClean="0"/>
          </a:p>
          <a:p>
            <a:pPr lvl="1">
              <a:buFontTx/>
              <a:buChar char="-"/>
            </a:pPr>
            <a:r>
              <a:rPr lang="en-US" sz="1900" dirty="0"/>
              <a:t>The agency is </a:t>
            </a:r>
            <a:r>
              <a:rPr lang="en-US" sz="1900" b="1" dirty="0"/>
              <a:t>funded from multiple sources </a:t>
            </a:r>
            <a:r>
              <a:rPr lang="en-US" sz="1900" dirty="0"/>
              <a:t>(excluding EU funds) </a:t>
            </a:r>
            <a:endParaRPr lang="sk-SK" sz="1900" dirty="0" smtClean="0"/>
          </a:p>
          <a:p>
            <a:pPr lvl="1">
              <a:buFontTx/>
              <a:buChar char="-"/>
            </a:pPr>
            <a:endParaRPr lang="sk-SK" sz="1900" dirty="0"/>
          </a:p>
          <a:p>
            <a:pPr marL="457200" lvl="1" indent="0"/>
            <a:endParaRPr lang="en-US" sz="1900" dirty="0" smtClean="0"/>
          </a:p>
          <a:p>
            <a:r>
              <a:rPr lang="sk-SK" b="1" dirty="0" smtClean="0"/>
              <a:t>4. </a:t>
            </a:r>
            <a:r>
              <a:rPr lang="en-US" b="1" dirty="0" smtClean="0"/>
              <a:t>Income of Appointees and Employees</a:t>
            </a:r>
            <a:r>
              <a:rPr lang="en-US" dirty="0" smtClean="0"/>
              <a:t> </a:t>
            </a:r>
          </a:p>
          <a:p>
            <a:pPr lvl="1">
              <a:buFontTx/>
              <a:buChar char="-"/>
            </a:pPr>
            <a:r>
              <a:rPr lang="en-US" sz="1900" dirty="0" smtClean="0"/>
              <a:t>Average </a:t>
            </a:r>
            <a:r>
              <a:rPr lang="en-US" sz="1900" dirty="0"/>
              <a:t>gross monthly </a:t>
            </a:r>
            <a:r>
              <a:rPr lang="en-US" sz="1900" b="1" dirty="0"/>
              <a:t>wage of agency's head </a:t>
            </a:r>
            <a:endParaRPr lang="sk-SK" sz="1900" b="1" dirty="0"/>
          </a:p>
          <a:p>
            <a:pPr lvl="1">
              <a:buFontTx/>
              <a:buChar char="-"/>
            </a:pPr>
            <a:r>
              <a:rPr lang="en-US" sz="1900" dirty="0" smtClean="0"/>
              <a:t>Average </a:t>
            </a:r>
            <a:r>
              <a:rPr lang="en-US" sz="1900" dirty="0"/>
              <a:t>gross monthly </a:t>
            </a:r>
            <a:r>
              <a:rPr lang="en-US" sz="1900" b="1" dirty="0"/>
              <a:t>wage of employees </a:t>
            </a:r>
            <a:endParaRPr lang="en-US" sz="1900" b="1" dirty="0" smtClean="0"/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4763539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lokTextu 3"/>
          <p:cNvSpPr txBox="1"/>
          <p:nvPr/>
        </p:nvSpPr>
        <p:spPr>
          <a:xfrm>
            <a:off x="395536" y="620688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0170B0"/>
                </a:solidFill>
              </a:rPr>
              <a:t>Independence </a:t>
            </a:r>
            <a:r>
              <a:rPr lang="sk-SK" sz="3600" dirty="0" smtClean="0">
                <a:solidFill>
                  <a:srgbClr val="0170B0"/>
                </a:solidFill>
              </a:rPr>
              <a:t>index</a:t>
            </a:r>
            <a:endParaRPr lang="en-US" sz="3600" dirty="0">
              <a:solidFill>
                <a:srgbClr val="0170B0"/>
              </a:solidFill>
            </a:endParaRPr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60648"/>
            <a:ext cx="7977405" cy="6009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2652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lokTextu 3"/>
          <p:cNvSpPr txBox="1"/>
          <p:nvPr/>
        </p:nvSpPr>
        <p:spPr>
          <a:xfrm>
            <a:off x="395536" y="620688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0170B0"/>
                </a:solidFill>
              </a:rPr>
              <a:t>Independence </a:t>
            </a:r>
            <a:r>
              <a:rPr lang="sk-SK" sz="3600" dirty="0" smtClean="0">
                <a:solidFill>
                  <a:srgbClr val="0170B0"/>
                </a:solidFill>
              </a:rPr>
              <a:t>index</a:t>
            </a:r>
            <a:endParaRPr lang="en-US" sz="3600" dirty="0">
              <a:solidFill>
                <a:srgbClr val="0170B0"/>
              </a:solidFill>
            </a:endParaRPr>
          </a:p>
        </p:txBody>
      </p:sp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9424" y="1417534"/>
            <a:ext cx="4968552" cy="4913346"/>
          </a:xfrm>
          <a:prstGeom prst="rect">
            <a:avLst/>
          </a:prstGeom>
        </p:spPr>
      </p:pic>
      <p:sp>
        <p:nvSpPr>
          <p:cNvPr id="5" name="Zástupný objekt pre obsah 1">
            <a:extLst>
              <a:ext uri="{FF2B5EF4-FFF2-40B4-BE49-F238E27FC236}">
                <a16:creationId xmlns:a16="http://schemas.microsoft.com/office/drawing/2014/main" xmlns="" id="{76F7E466-28C4-43FB-ADAB-D4E48F48FCB0}"/>
              </a:ext>
            </a:extLst>
          </p:cNvPr>
          <p:cNvSpPr txBox="1">
            <a:spLocks/>
          </p:cNvSpPr>
          <p:nvPr/>
        </p:nvSpPr>
        <p:spPr>
          <a:xfrm>
            <a:off x="395536" y="1412776"/>
            <a:ext cx="3563888" cy="4945387"/>
          </a:xfrm>
          <a:prstGeom prst="rect">
            <a:avLst/>
          </a:prstGeom>
        </p:spPr>
        <p:txBody>
          <a:bodyPr lIns="0" tIns="0" bIns="0"/>
          <a:lstStyle>
            <a:lvl1pPr marL="180000" indent="-180000" algn="l" defTabSz="457200" rtl="0" eaLnBrk="1" latinLnBrk="0" hangingPunct="1">
              <a:spcBef>
                <a:spcPct val="20000"/>
              </a:spcBef>
              <a:buClr>
                <a:srgbClr val="00ABE2"/>
              </a:buClr>
              <a:buSzPct val="100000"/>
              <a:buFont typeface="Arial"/>
              <a:buChar char="•"/>
              <a:defRPr sz="1900" kern="1200">
                <a:solidFill>
                  <a:srgbClr val="002C44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 dirty="0">
                <a:solidFill>
                  <a:srgbClr val="0170B0"/>
                </a:solidFill>
              </a:rPr>
              <a:t>Sources:</a:t>
            </a:r>
          </a:p>
          <a:p>
            <a:endParaRPr lang="en-US" dirty="0" smtClean="0"/>
          </a:p>
          <a:p>
            <a:r>
              <a:rPr lang="en-US" b="1" dirty="0" smtClean="0"/>
              <a:t>Collection of Laws</a:t>
            </a:r>
          </a:p>
          <a:p>
            <a:pPr marL="0" indent="0">
              <a:buNone/>
            </a:pPr>
            <a:r>
              <a:rPr lang="en-US" sz="1400" dirty="0" smtClean="0">
                <a:solidFill>
                  <a:schemeClr val="tx1"/>
                </a:solidFill>
              </a:rPr>
              <a:t>- (e.g. Members of the governing body are appointed by different authorities)</a:t>
            </a:r>
          </a:p>
          <a:p>
            <a:r>
              <a:rPr lang="en-US" b="1" dirty="0" smtClean="0"/>
              <a:t>Official website of the agency, google search, or official information request</a:t>
            </a:r>
          </a:p>
          <a:p>
            <a:pPr marL="0" indent="0">
              <a:buNone/>
            </a:pPr>
            <a:r>
              <a:rPr lang="en-US" sz="1400" dirty="0" smtClean="0">
                <a:solidFill>
                  <a:schemeClr val="tx1"/>
                </a:solidFill>
              </a:rPr>
              <a:t>- (e.g. CVs of members of the governing body are publicly available</a:t>
            </a:r>
          </a:p>
          <a:p>
            <a:r>
              <a:rPr lang="en-US" b="1" dirty="0" smtClean="0"/>
              <a:t>Constitution, constitutional law</a:t>
            </a:r>
            <a:r>
              <a:rPr lang="sk-SK" b="1" dirty="0" smtClean="0"/>
              <a:t>s</a:t>
            </a:r>
            <a:endParaRPr lang="en-US" b="1" dirty="0" smtClean="0"/>
          </a:p>
          <a:p>
            <a:pPr marL="0" indent="0">
              <a:buNone/>
            </a:pPr>
            <a:r>
              <a:rPr lang="en-US" sz="1400" dirty="0" smtClean="0">
                <a:solidFill>
                  <a:schemeClr val="tx1"/>
                </a:solidFill>
              </a:rPr>
              <a:t>- (e.g. The agency has a legal basis in the Constitution or in the Constitutional Act)</a:t>
            </a:r>
          </a:p>
          <a:p>
            <a:r>
              <a:rPr lang="en-US" b="1" dirty="0" smtClean="0"/>
              <a:t>Official information request, Annual report</a:t>
            </a:r>
          </a:p>
          <a:p>
            <a:pPr marL="0" indent="0">
              <a:buNone/>
            </a:pPr>
            <a:r>
              <a:rPr lang="en-US" sz="1400" dirty="0" smtClean="0">
                <a:solidFill>
                  <a:schemeClr val="tx1"/>
                </a:solidFill>
              </a:rPr>
              <a:t>- (e.g. Average gross monthly wage of agency's head)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5894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lokTextu 3"/>
          <p:cNvSpPr txBox="1"/>
          <p:nvPr/>
        </p:nvSpPr>
        <p:spPr>
          <a:xfrm>
            <a:off x="395536" y="620688"/>
            <a:ext cx="5561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0170B0"/>
                </a:solidFill>
              </a:rPr>
              <a:t>Independence Index</a:t>
            </a:r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412776"/>
            <a:ext cx="7812360" cy="4973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87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" y="332656"/>
            <a:ext cx="9100515" cy="5688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6571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927662" cy="6378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382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13" y="27500"/>
            <a:ext cx="4216563" cy="6344578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13397"/>
            <a:ext cx="4620341" cy="6295923"/>
          </a:xfrm>
          <a:prstGeom prst="rect">
            <a:avLst/>
          </a:prstGeom>
        </p:spPr>
      </p:pic>
      <p:sp>
        <p:nvSpPr>
          <p:cNvPr id="6" name="BlokTextu 5"/>
          <p:cNvSpPr txBox="1"/>
          <p:nvPr/>
        </p:nvSpPr>
        <p:spPr>
          <a:xfrm>
            <a:off x="1475656" y="404664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170B0"/>
                </a:solidFill>
              </a:rPr>
              <a:t>Recommendations</a:t>
            </a:r>
            <a:endParaRPr lang="en-US" sz="2800" b="1" dirty="0">
              <a:solidFill>
                <a:srgbClr val="0170B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4666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61" y="1484784"/>
            <a:ext cx="9144000" cy="4323004"/>
          </a:xfrm>
          <a:prstGeom prst="rect">
            <a:avLst/>
          </a:prstGeom>
        </p:spPr>
      </p:pic>
      <p:sp>
        <p:nvSpPr>
          <p:cNvPr id="7" name="BlokTextu 6"/>
          <p:cNvSpPr txBox="1"/>
          <p:nvPr/>
        </p:nvSpPr>
        <p:spPr>
          <a:xfrm>
            <a:off x="395536" y="620688"/>
            <a:ext cx="5561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0170B0"/>
                </a:solidFill>
              </a:rPr>
              <a:t>Recommendations</a:t>
            </a:r>
            <a:endParaRPr lang="en-US" sz="3600" dirty="0">
              <a:solidFill>
                <a:srgbClr val="0170B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1177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6632"/>
            <a:ext cx="7221691" cy="6264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442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0"/>
            <a:ext cx="5988754" cy="6309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524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objekt pre obsah 1">
            <a:extLst>
              <a:ext uri="{FF2B5EF4-FFF2-40B4-BE49-F238E27FC236}">
                <a16:creationId xmlns:a16="http://schemas.microsoft.com/office/drawing/2014/main" xmlns="" id="{76F7E466-28C4-43FB-ADAB-D4E48F48FCB0}"/>
              </a:ext>
            </a:extLst>
          </p:cNvPr>
          <p:cNvSpPr txBox="1">
            <a:spLocks/>
          </p:cNvSpPr>
          <p:nvPr/>
        </p:nvSpPr>
        <p:spPr>
          <a:xfrm>
            <a:off x="395536" y="1556792"/>
            <a:ext cx="8280920" cy="4752528"/>
          </a:xfrm>
          <a:prstGeom prst="rect">
            <a:avLst/>
          </a:prstGeom>
        </p:spPr>
        <p:txBody>
          <a:bodyPr lIns="0" tIns="0" bIns="0"/>
          <a:lstStyle>
            <a:lvl1pPr marL="180000" indent="-180000" algn="l" defTabSz="457200" rtl="0" eaLnBrk="1" latinLnBrk="0" hangingPunct="1">
              <a:spcBef>
                <a:spcPct val="20000"/>
              </a:spcBef>
              <a:buClr>
                <a:srgbClr val="00ABE2"/>
              </a:buClr>
              <a:buSzPct val="100000"/>
              <a:buFont typeface="Arial"/>
              <a:buChar char="•"/>
              <a:defRPr sz="1900" kern="1200">
                <a:solidFill>
                  <a:srgbClr val="002C44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800" b="1" dirty="0" smtClean="0">
                <a:solidFill>
                  <a:srgbClr val="0170B0"/>
                </a:solidFill>
              </a:rPr>
              <a:t>Good practice</a:t>
            </a:r>
            <a:endParaRPr lang="sk-SK" sz="2800" b="1" dirty="0" smtClean="0">
              <a:solidFill>
                <a:srgbClr val="0170B0"/>
              </a:solidFill>
            </a:endParaRPr>
          </a:p>
          <a:p>
            <a:pPr marL="0" indent="0">
              <a:buNone/>
            </a:pPr>
            <a:endParaRPr lang="en-US" sz="2800" b="1" dirty="0" smtClean="0">
              <a:solidFill>
                <a:srgbClr val="0170B0"/>
              </a:solidFill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chemeClr val="tx1"/>
                </a:solidFill>
              </a:rPr>
              <a:t>Council for Budget Responsibility (an independent body for monitoring and evaluating the fiscal performance of the Slovak Republic)</a:t>
            </a:r>
            <a:endParaRPr lang="sk-SK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b="1" dirty="0" smtClean="0">
              <a:solidFill>
                <a:schemeClr val="tx1"/>
              </a:solidFill>
            </a:endParaRPr>
          </a:p>
          <a:p>
            <a:pPr lvl="0"/>
            <a:r>
              <a:rPr lang="en-US" dirty="0" smtClean="0">
                <a:solidFill>
                  <a:schemeClr val="tx1"/>
                </a:solidFill>
              </a:rPr>
              <a:t>Collective body elected by the parliament (nominated by The President of Slovak Republic and The Governor of the National Bank of Slovakia)</a:t>
            </a:r>
          </a:p>
          <a:p>
            <a:pPr lvl="0"/>
            <a:r>
              <a:rPr lang="en-US" dirty="0" smtClean="0">
                <a:solidFill>
                  <a:schemeClr val="tx1"/>
                </a:solidFill>
              </a:rPr>
              <a:t>The Head of the Council - constitutional majority needed</a:t>
            </a:r>
          </a:p>
          <a:p>
            <a:pPr lvl="0"/>
            <a:r>
              <a:rPr lang="en-US" dirty="0" smtClean="0">
                <a:solidFill>
                  <a:schemeClr val="tx1"/>
                </a:solidFill>
              </a:rPr>
              <a:t>Seven-year term of office, only one-term mandate</a:t>
            </a:r>
          </a:p>
          <a:p>
            <a:pPr lvl="0"/>
            <a:r>
              <a:rPr lang="en-US" dirty="0" smtClean="0">
                <a:solidFill>
                  <a:schemeClr val="tx1"/>
                </a:solidFill>
              </a:rPr>
              <a:t>Limited possibilities for dismissal of a board member (e.g. final criminal conviction)</a:t>
            </a:r>
          </a:p>
          <a:p>
            <a:endParaRPr lang="en-US" b="1" dirty="0" smtClean="0"/>
          </a:p>
          <a:p>
            <a:endParaRPr lang="en-US" dirty="0"/>
          </a:p>
        </p:txBody>
      </p:sp>
      <p:sp>
        <p:nvSpPr>
          <p:cNvPr id="4" name="BlokTextu 3"/>
          <p:cNvSpPr txBox="1"/>
          <p:nvPr/>
        </p:nvSpPr>
        <p:spPr>
          <a:xfrm>
            <a:off x="395536" y="620688"/>
            <a:ext cx="5561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0170B0"/>
                </a:solidFill>
              </a:rPr>
              <a:t>Findings</a:t>
            </a:r>
            <a:endParaRPr lang="en-US" sz="3600" dirty="0">
              <a:solidFill>
                <a:srgbClr val="0170B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6402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objekt pre obsah 1">
            <a:extLst>
              <a:ext uri="{FF2B5EF4-FFF2-40B4-BE49-F238E27FC236}">
                <a16:creationId xmlns:a16="http://schemas.microsoft.com/office/drawing/2014/main" xmlns="" id="{76F7E466-28C4-43FB-ADAB-D4E48F48FCB0}"/>
              </a:ext>
            </a:extLst>
          </p:cNvPr>
          <p:cNvSpPr txBox="1">
            <a:spLocks/>
          </p:cNvSpPr>
          <p:nvPr/>
        </p:nvSpPr>
        <p:spPr>
          <a:xfrm>
            <a:off x="395536" y="1556792"/>
            <a:ext cx="8208912" cy="4538245"/>
          </a:xfrm>
          <a:prstGeom prst="rect">
            <a:avLst/>
          </a:prstGeom>
        </p:spPr>
        <p:txBody>
          <a:bodyPr lIns="0" tIns="0" bIns="0"/>
          <a:lstStyle>
            <a:lvl1pPr marL="180000" indent="-180000" algn="l" defTabSz="457200" rtl="0" eaLnBrk="1" latinLnBrk="0" hangingPunct="1">
              <a:spcBef>
                <a:spcPct val="20000"/>
              </a:spcBef>
              <a:buClr>
                <a:srgbClr val="00ABE2"/>
              </a:buClr>
              <a:buSzPct val="100000"/>
              <a:buFont typeface="Arial"/>
              <a:buChar char="•"/>
              <a:defRPr sz="1900" kern="1200">
                <a:solidFill>
                  <a:srgbClr val="002C44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800" b="1" dirty="0" smtClean="0">
                <a:solidFill>
                  <a:srgbClr val="0170B0"/>
                </a:solidFill>
              </a:rPr>
              <a:t>Bad practice</a:t>
            </a:r>
            <a:endParaRPr lang="sk-SK" sz="2800" b="1" dirty="0" smtClean="0">
              <a:solidFill>
                <a:srgbClr val="0170B0"/>
              </a:solidFill>
            </a:endParaRPr>
          </a:p>
          <a:p>
            <a:pPr marL="0" indent="0">
              <a:buNone/>
            </a:pPr>
            <a:endParaRPr lang="en-US" sz="2800" b="1" dirty="0" smtClean="0">
              <a:solidFill>
                <a:srgbClr val="0170B0"/>
              </a:solidFill>
            </a:endParaRPr>
          </a:p>
          <a:p>
            <a:pPr marL="0" indent="0">
              <a:buNone/>
            </a:pPr>
            <a:r>
              <a:rPr lang="en-US" b="1" dirty="0">
                <a:solidFill>
                  <a:schemeClr val="tx1"/>
                </a:solidFill>
              </a:rPr>
              <a:t>The Office </a:t>
            </a:r>
            <a:r>
              <a:rPr lang="en-US" b="1" dirty="0" smtClean="0">
                <a:solidFill>
                  <a:schemeClr val="tx1"/>
                </a:solidFill>
              </a:rPr>
              <a:t>for Public Procurement / The Antimonopoly Office of the Slovak Republic</a:t>
            </a:r>
            <a:endParaRPr lang="sk-SK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b="1" dirty="0" smtClean="0">
              <a:solidFill>
                <a:schemeClr val="tx1"/>
              </a:solidFill>
            </a:endParaRPr>
          </a:p>
          <a:p>
            <a:pPr lvl="0"/>
            <a:r>
              <a:rPr lang="en-US" dirty="0" smtClean="0">
                <a:solidFill>
                  <a:schemeClr val="tx1"/>
                </a:solidFill>
              </a:rPr>
              <a:t>Formally independent institutions </a:t>
            </a:r>
          </a:p>
          <a:p>
            <a:pPr lvl="0"/>
            <a:r>
              <a:rPr lang="en-US" dirty="0" smtClean="0">
                <a:solidFill>
                  <a:schemeClr val="tx1"/>
                </a:solidFill>
              </a:rPr>
              <a:t>The heads of the bodies and their deputies – proposed by the Government</a:t>
            </a:r>
          </a:p>
          <a:p>
            <a:pPr lvl="0"/>
            <a:r>
              <a:rPr lang="en-US" dirty="0" smtClean="0">
                <a:solidFill>
                  <a:schemeClr val="tx1"/>
                </a:solidFill>
              </a:rPr>
              <a:t>Secretary General of the Office – governmental nominees</a:t>
            </a:r>
          </a:p>
          <a:p>
            <a:pPr lvl="0"/>
            <a:r>
              <a:rPr lang="en-US" dirty="0" smtClean="0">
                <a:solidFill>
                  <a:schemeClr val="tx1"/>
                </a:solidFill>
              </a:rPr>
              <a:t>Secretary General of the Office – HR competencies </a:t>
            </a:r>
          </a:p>
          <a:p>
            <a:pPr lvl="0"/>
            <a:r>
              <a:rPr lang="en-US" dirty="0" smtClean="0">
                <a:solidFill>
                  <a:schemeClr val="tx1"/>
                </a:solidFill>
              </a:rPr>
              <a:t>HR policy of the office is indirectly controlled by government</a:t>
            </a:r>
          </a:p>
          <a:p>
            <a:pPr lvl="0"/>
            <a:r>
              <a:rPr lang="en-US" dirty="0" smtClean="0">
                <a:solidFill>
                  <a:schemeClr val="tx1"/>
                </a:solidFill>
              </a:rPr>
              <a:t>The Establishment Plan and The </a:t>
            </a:r>
            <a:r>
              <a:rPr lang="en-US" dirty="0" err="1" smtClean="0">
                <a:solidFill>
                  <a:schemeClr val="tx1"/>
                </a:solidFill>
              </a:rPr>
              <a:t>Statu</a:t>
            </a:r>
            <a:r>
              <a:rPr lang="sk-SK" dirty="0" smtClean="0">
                <a:solidFill>
                  <a:schemeClr val="tx1"/>
                </a:solidFill>
              </a:rPr>
              <a:t>t</a:t>
            </a:r>
            <a:r>
              <a:rPr lang="en-US" dirty="0" smtClean="0">
                <a:solidFill>
                  <a:schemeClr val="tx1"/>
                </a:solidFill>
              </a:rPr>
              <a:t>e of the offices, salaries and business trips of agencies’ head – approved by the government</a:t>
            </a:r>
          </a:p>
          <a:p>
            <a:endParaRPr lang="en-US" dirty="0"/>
          </a:p>
        </p:txBody>
      </p:sp>
      <p:sp>
        <p:nvSpPr>
          <p:cNvPr id="4" name="BlokTextu 3"/>
          <p:cNvSpPr txBox="1"/>
          <p:nvPr/>
        </p:nvSpPr>
        <p:spPr>
          <a:xfrm>
            <a:off x="395536" y="620688"/>
            <a:ext cx="5561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0170B0"/>
                </a:solidFill>
              </a:rPr>
              <a:t>Findings</a:t>
            </a:r>
            <a:endParaRPr lang="en-US" sz="3600" dirty="0">
              <a:solidFill>
                <a:srgbClr val="0170B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9212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lokTextu 3"/>
          <p:cNvSpPr txBox="1"/>
          <p:nvPr/>
        </p:nvSpPr>
        <p:spPr>
          <a:xfrm>
            <a:off x="395536" y="620688"/>
            <a:ext cx="5561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0170B0"/>
                </a:solidFill>
              </a:rPr>
              <a:t>Public hearings evaluation</a:t>
            </a:r>
            <a:endParaRPr lang="en-US" sz="3600" dirty="0">
              <a:solidFill>
                <a:srgbClr val="0170B0"/>
              </a:solidFill>
            </a:endParaRPr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399634"/>
            <a:ext cx="6264696" cy="494215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1375443"/>
            <a:ext cx="2627784" cy="3221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242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lokTextu 3"/>
          <p:cNvSpPr txBox="1"/>
          <p:nvPr/>
        </p:nvSpPr>
        <p:spPr>
          <a:xfrm>
            <a:off x="395536" y="620689"/>
            <a:ext cx="67687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0170B0"/>
                </a:solidFill>
              </a:rPr>
              <a:t>Moldovan Independence Index</a:t>
            </a:r>
          </a:p>
        </p:txBody>
      </p:sp>
      <p:sp>
        <p:nvSpPr>
          <p:cNvPr id="5" name="Zástupný objekt pre obsah 1">
            <a:extLst>
              <a:ext uri="{FF2B5EF4-FFF2-40B4-BE49-F238E27FC236}">
                <a16:creationId xmlns:a16="http://schemas.microsoft.com/office/drawing/2014/main" xmlns="" id="{76F7E466-28C4-43FB-ADAB-D4E48F48FCB0}"/>
              </a:ext>
            </a:extLst>
          </p:cNvPr>
          <p:cNvSpPr txBox="1">
            <a:spLocks/>
          </p:cNvSpPr>
          <p:nvPr/>
        </p:nvSpPr>
        <p:spPr>
          <a:xfrm>
            <a:off x="369532" y="1556792"/>
            <a:ext cx="8352928" cy="4680521"/>
          </a:xfrm>
          <a:prstGeom prst="rect">
            <a:avLst/>
          </a:prstGeom>
        </p:spPr>
        <p:txBody>
          <a:bodyPr lIns="0" tIns="0" bIns="0"/>
          <a:lstStyle>
            <a:lvl1pPr marL="180000" indent="-180000" algn="l" defTabSz="457200" rtl="0" eaLnBrk="1" latinLnBrk="0" hangingPunct="1">
              <a:spcBef>
                <a:spcPct val="20000"/>
              </a:spcBef>
              <a:buClr>
                <a:srgbClr val="00ABE2"/>
              </a:buClr>
              <a:buSzPct val="100000"/>
              <a:buFont typeface="Arial"/>
              <a:buChar char="•"/>
              <a:defRPr sz="1900" kern="1200">
                <a:solidFill>
                  <a:srgbClr val="002C44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Objective – </a:t>
            </a:r>
            <a:r>
              <a:rPr lang="en-US" b="1" dirty="0" smtClean="0"/>
              <a:t>To evaluate and publish independence rating of at least 15 regulatory and judiciary institutions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The methodology for the evaluation will be based on the Slovak know-how (developed by INEKO) and consultations with local experts. It will include following steps:</a:t>
            </a:r>
          </a:p>
          <a:p>
            <a:endParaRPr lang="en-US" dirty="0" smtClean="0"/>
          </a:p>
          <a:p>
            <a:r>
              <a:rPr lang="en-US" b="1" dirty="0" smtClean="0"/>
              <a:t>Selection of key regulatory, judiciary and audit </a:t>
            </a:r>
            <a:r>
              <a:rPr lang="en-US" dirty="0" smtClean="0"/>
              <a:t>(public watchdog) </a:t>
            </a:r>
            <a:r>
              <a:rPr lang="en-US" b="1" dirty="0" smtClean="0"/>
              <a:t>institutions </a:t>
            </a:r>
            <a:r>
              <a:rPr lang="en-US" dirty="0" smtClean="0"/>
              <a:t>in Moldova </a:t>
            </a:r>
          </a:p>
          <a:p>
            <a:r>
              <a:rPr lang="en-US" b="1" dirty="0" smtClean="0"/>
              <a:t>Development of methodology </a:t>
            </a:r>
            <a:r>
              <a:rPr lang="en-US" dirty="0" smtClean="0"/>
              <a:t>and assessment of independence of selected institutions</a:t>
            </a:r>
          </a:p>
          <a:p>
            <a:r>
              <a:rPr lang="en-US" dirty="0" smtClean="0"/>
              <a:t>Writing </a:t>
            </a:r>
            <a:r>
              <a:rPr lang="en-US" b="1" dirty="0" smtClean="0"/>
              <a:t>summary analysis </a:t>
            </a:r>
            <a:r>
              <a:rPr lang="en-US" dirty="0" smtClean="0"/>
              <a:t>including </a:t>
            </a:r>
            <a:r>
              <a:rPr lang="en-US" b="1" dirty="0" smtClean="0"/>
              <a:t>recommendations</a:t>
            </a:r>
            <a:r>
              <a:rPr lang="en-US" dirty="0" smtClean="0"/>
              <a:t> how to increase the independence </a:t>
            </a:r>
          </a:p>
          <a:p>
            <a:r>
              <a:rPr lang="en-US" b="1" dirty="0" smtClean="0"/>
              <a:t>Publishing results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7121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lokTextu 3"/>
          <p:cNvSpPr txBox="1"/>
          <p:nvPr/>
        </p:nvSpPr>
        <p:spPr>
          <a:xfrm>
            <a:off x="395536" y="620689"/>
            <a:ext cx="67687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0170B0"/>
                </a:solidFill>
              </a:rPr>
              <a:t>Objective and timeline</a:t>
            </a:r>
          </a:p>
        </p:txBody>
      </p:sp>
      <p:sp>
        <p:nvSpPr>
          <p:cNvPr id="5" name="Zástupný objekt pre obsah 1">
            <a:extLst>
              <a:ext uri="{FF2B5EF4-FFF2-40B4-BE49-F238E27FC236}">
                <a16:creationId xmlns:a16="http://schemas.microsoft.com/office/drawing/2014/main" xmlns="" id="{76F7E466-28C4-43FB-ADAB-D4E48F48FCB0}"/>
              </a:ext>
            </a:extLst>
          </p:cNvPr>
          <p:cNvSpPr txBox="1">
            <a:spLocks/>
          </p:cNvSpPr>
          <p:nvPr/>
        </p:nvSpPr>
        <p:spPr>
          <a:xfrm>
            <a:off x="395536" y="1412776"/>
            <a:ext cx="8568952" cy="4896544"/>
          </a:xfrm>
          <a:prstGeom prst="rect">
            <a:avLst/>
          </a:prstGeom>
        </p:spPr>
        <p:txBody>
          <a:bodyPr lIns="0" tIns="0" bIns="0"/>
          <a:lstStyle>
            <a:lvl1pPr marL="180000" indent="-180000" algn="l" defTabSz="457200" rtl="0" eaLnBrk="1" latinLnBrk="0" hangingPunct="1">
              <a:spcBef>
                <a:spcPct val="20000"/>
              </a:spcBef>
              <a:buClr>
                <a:srgbClr val="00ABE2"/>
              </a:buClr>
              <a:buSzPct val="100000"/>
              <a:buFont typeface="Arial"/>
              <a:buChar char="•"/>
              <a:defRPr sz="1900" kern="1200">
                <a:solidFill>
                  <a:srgbClr val="002C44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/>
              <a:t>October 2019 – January 2020: </a:t>
            </a:r>
          </a:p>
          <a:p>
            <a:pPr marL="0" indent="0">
              <a:buNone/>
            </a:pPr>
            <a:r>
              <a:rPr lang="sk-SK" dirty="0" smtClean="0"/>
              <a:t>	-	</a:t>
            </a:r>
            <a:r>
              <a:rPr lang="en-US" dirty="0" smtClean="0"/>
              <a:t>Preparation of research on independence of key public institutions. </a:t>
            </a:r>
          </a:p>
          <a:p>
            <a:pPr marL="0" indent="0">
              <a:buNone/>
            </a:pPr>
            <a:r>
              <a:rPr lang="sk-SK" dirty="0" smtClean="0"/>
              <a:t>	-	</a:t>
            </a:r>
            <a:r>
              <a:rPr lang="en-US" dirty="0" smtClean="0"/>
              <a:t>By November 2019, writing and publishing an electronic </a:t>
            </a:r>
            <a:r>
              <a:rPr lang="en-US" u="sng" dirty="0" smtClean="0"/>
              <a:t>document of at least 5 pages</a:t>
            </a:r>
            <a:r>
              <a:rPr lang="en-US" dirty="0" smtClean="0"/>
              <a:t> with a </a:t>
            </a:r>
            <a:r>
              <a:rPr lang="en-US" b="1" dirty="0" smtClean="0"/>
              <a:t>list of institutions and indicators </a:t>
            </a:r>
            <a:r>
              <a:rPr lang="en-US" dirty="0" smtClean="0"/>
              <a:t>to be evaluated including sources of information. </a:t>
            </a:r>
          </a:p>
          <a:p>
            <a:pPr marL="0" indent="0">
              <a:buNone/>
            </a:pPr>
            <a:r>
              <a:rPr lang="sk-SK" dirty="0" smtClean="0"/>
              <a:t>	-	</a:t>
            </a:r>
            <a:r>
              <a:rPr lang="en-US" dirty="0" smtClean="0"/>
              <a:t>By January 2020, writing and publishing an electronic </a:t>
            </a:r>
            <a:r>
              <a:rPr lang="en-US" u="sng" dirty="0" smtClean="0"/>
              <a:t>document of at least 5 pages</a:t>
            </a:r>
            <a:r>
              <a:rPr lang="en-US" dirty="0" smtClean="0"/>
              <a:t> describing </a:t>
            </a:r>
            <a:r>
              <a:rPr lang="en-US" b="1" dirty="0" smtClean="0"/>
              <a:t>methodology of evaluation </a:t>
            </a:r>
            <a:r>
              <a:rPr lang="en-US" dirty="0" smtClean="0"/>
              <a:t>including </a:t>
            </a:r>
            <a:r>
              <a:rPr lang="en-US" b="1" dirty="0" smtClean="0"/>
              <a:t>ways of data collection</a:t>
            </a:r>
            <a:r>
              <a:rPr lang="en-US" dirty="0" smtClean="0"/>
              <a:t>, </a:t>
            </a:r>
            <a:r>
              <a:rPr lang="en-US" b="1" dirty="0" smtClean="0"/>
              <a:t>calculation of indices and timing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b="1" dirty="0" smtClean="0"/>
              <a:t>January 2020 – September 2020: </a:t>
            </a:r>
          </a:p>
          <a:p>
            <a:pPr marL="0" indent="0">
              <a:buNone/>
            </a:pPr>
            <a:r>
              <a:rPr lang="sk-SK" dirty="0" smtClean="0"/>
              <a:t>	-	</a:t>
            </a:r>
            <a:r>
              <a:rPr lang="en-US" dirty="0" smtClean="0"/>
              <a:t>Realization of </a:t>
            </a:r>
            <a:r>
              <a:rPr lang="en-US" b="1" dirty="0" smtClean="0"/>
              <a:t>research on independence </a:t>
            </a:r>
            <a:r>
              <a:rPr lang="en-US" dirty="0" smtClean="0"/>
              <a:t>of </a:t>
            </a:r>
            <a:r>
              <a:rPr lang="en-US" u="sng" dirty="0" smtClean="0"/>
              <a:t>at least 15 key public institutions</a:t>
            </a:r>
            <a:r>
              <a:rPr lang="en-US" dirty="0" smtClean="0"/>
              <a:t>: collection and processing of data for </a:t>
            </a:r>
            <a:r>
              <a:rPr lang="en-US" u="sng" dirty="0" smtClean="0"/>
              <a:t>at least 10 indicators</a:t>
            </a:r>
            <a:r>
              <a:rPr lang="en-US" dirty="0" smtClean="0"/>
              <a:t>, consultations with </a:t>
            </a:r>
            <a:r>
              <a:rPr lang="en-US" u="sng" dirty="0" smtClean="0"/>
              <a:t>at least 10 experts</a:t>
            </a:r>
            <a:r>
              <a:rPr lang="en-US" dirty="0" smtClean="0"/>
              <a:t>, </a:t>
            </a:r>
            <a:r>
              <a:rPr lang="en-US" b="1" dirty="0" smtClean="0"/>
              <a:t>evaluation of independence</a:t>
            </a:r>
            <a:r>
              <a:rPr lang="en-US" dirty="0" smtClean="0"/>
              <a:t>. Writing a </a:t>
            </a:r>
            <a:r>
              <a:rPr lang="en-US" b="1" dirty="0" smtClean="0"/>
              <a:t>draft document </a:t>
            </a:r>
            <a:r>
              <a:rPr lang="en-US" dirty="0" smtClean="0"/>
              <a:t>summarizing research results.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9618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lokTextu 3"/>
          <p:cNvSpPr txBox="1"/>
          <p:nvPr/>
        </p:nvSpPr>
        <p:spPr>
          <a:xfrm>
            <a:off x="395536" y="620689"/>
            <a:ext cx="67687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0170B0"/>
                </a:solidFill>
              </a:rPr>
              <a:t>Objective and timeline</a:t>
            </a:r>
          </a:p>
        </p:txBody>
      </p:sp>
      <p:sp>
        <p:nvSpPr>
          <p:cNvPr id="5" name="Zástupný objekt pre obsah 1">
            <a:extLst>
              <a:ext uri="{FF2B5EF4-FFF2-40B4-BE49-F238E27FC236}">
                <a16:creationId xmlns:a16="http://schemas.microsoft.com/office/drawing/2014/main" xmlns="" id="{76F7E466-28C4-43FB-ADAB-D4E48F48FCB0}"/>
              </a:ext>
            </a:extLst>
          </p:cNvPr>
          <p:cNvSpPr txBox="1">
            <a:spLocks/>
          </p:cNvSpPr>
          <p:nvPr/>
        </p:nvSpPr>
        <p:spPr>
          <a:xfrm>
            <a:off x="395536" y="1772816"/>
            <a:ext cx="8568952" cy="4248472"/>
          </a:xfrm>
          <a:prstGeom prst="rect">
            <a:avLst/>
          </a:prstGeom>
        </p:spPr>
        <p:txBody>
          <a:bodyPr lIns="0" tIns="0" bIns="0"/>
          <a:lstStyle>
            <a:lvl1pPr marL="180000" indent="-180000" algn="l" defTabSz="457200" rtl="0" eaLnBrk="1" latinLnBrk="0" hangingPunct="1">
              <a:spcBef>
                <a:spcPct val="20000"/>
              </a:spcBef>
              <a:buClr>
                <a:srgbClr val="00ABE2"/>
              </a:buClr>
              <a:buSzPct val="100000"/>
              <a:buFont typeface="Arial"/>
              <a:buChar char="•"/>
              <a:defRPr sz="1900" kern="1200">
                <a:solidFill>
                  <a:srgbClr val="002C44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/>
              <a:t>July 2020 – October 2020: </a:t>
            </a:r>
          </a:p>
          <a:p>
            <a:pPr marL="0" indent="0">
              <a:buNone/>
            </a:pPr>
            <a:r>
              <a:rPr lang="sk-SK" dirty="0" smtClean="0"/>
              <a:t>	-	</a:t>
            </a:r>
            <a:r>
              <a:rPr lang="en-US" dirty="0" smtClean="0"/>
              <a:t>Writing and publishing an electronic </a:t>
            </a:r>
            <a:r>
              <a:rPr lang="en-US" b="1" dirty="0" smtClean="0"/>
              <a:t>Report on independence </a:t>
            </a:r>
            <a:r>
              <a:rPr lang="en-US" dirty="0" smtClean="0"/>
              <a:t>of key public institutions in Moldova; </a:t>
            </a:r>
            <a:r>
              <a:rPr lang="en-US" u="sng" dirty="0" smtClean="0"/>
              <a:t>document of at least 25 pages</a:t>
            </a:r>
            <a:r>
              <a:rPr lang="en-US" dirty="0" smtClean="0"/>
              <a:t> summarizing research results including the </a:t>
            </a:r>
            <a:r>
              <a:rPr lang="en-US" b="1" dirty="0" smtClean="0"/>
              <a:t>ranking of independence </a:t>
            </a:r>
            <a:r>
              <a:rPr lang="en-US" dirty="0" smtClean="0"/>
              <a:t>of evaluated institutions and </a:t>
            </a:r>
            <a:r>
              <a:rPr lang="en-US" u="sng" dirty="0" smtClean="0"/>
              <a:t>at least 20 recommendations</a:t>
            </a:r>
            <a:r>
              <a:rPr lang="en-US" dirty="0" smtClean="0"/>
              <a:t> to increase their independence. </a:t>
            </a:r>
            <a:r>
              <a:rPr lang="en-US" b="1" dirty="0" smtClean="0"/>
              <a:t>Informing media</a:t>
            </a:r>
            <a:r>
              <a:rPr lang="en-US" dirty="0" smtClean="0"/>
              <a:t> via press report, the goal is to have </a:t>
            </a:r>
            <a:r>
              <a:rPr lang="en-US" u="sng" dirty="0" smtClean="0"/>
              <a:t>at least 20 media releases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b="1" dirty="0" smtClean="0"/>
              <a:t>October 2020: </a:t>
            </a:r>
          </a:p>
          <a:p>
            <a:pPr marL="0" indent="0">
              <a:buNone/>
            </a:pPr>
            <a:r>
              <a:rPr lang="sk-SK" dirty="0" smtClean="0"/>
              <a:t>	-	</a:t>
            </a:r>
            <a:r>
              <a:rPr lang="en-US" dirty="0" smtClean="0"/>
              <a:t>Organizing a </a:t>
            </a:r>
            <a:r>
              <a:rPr lang="en-US" b="1" dirty="0" smtClean="0"/>
              <a:t>conference</a:t>
            </a:r>
            <a:r>
              <a:rPr lang="en-US" dirty="0" smtClean="0"/>
              <a:t> in Chisinau with </a:t>
            </a:r>
            <a:r>
              <a:rPr lang="en-US" u="sng" dirty="0" smtClean="0"/>
              <a:t>at least 50 participants</a:t>
            </a:r>
            <a:r>
              <a:rPr lang="en-US" dirty="0" smtClean="0"/>
              <a:t> informing about a </a:t>
            </a:r>
            <a:r>
              <a:rPr lang="en-US" b="1" dirty="0" smtClean="0"/>
              <a:t>Report on independence </a:t>
            </a:r>
            <a:r>
              <a:rPr lang="en-US" dirty="0" smtClean="0"/>
              <a:t>of key public institutions in Moldova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1145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97665"/>
            <a:ext cx="6264696" cy="4949972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2276872"/>
            <a:ext cx="4856088" cy="3232768"/>
          </a:xfrm>
          <a:prstGeom prst="rect">
            <a:avLst/>
          </a:prstGeom>
        </p:spPr>
      </p:pic>
      <p:sp>
        <p:nvSpPr>
          <p:cNvPr id="7" name="BlokTextu 6"/>
          <p:cNvSpPr txBox="1"/>
          <p:nvPr/>
        </p:nvSpPr>
        <p:spPr>
          <a:xfrm>
            <a:off x="395536" y="620689"/>
            <a:ext cx="67687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0170B0"/>
                </a:solidFill>
              </a:rPr>
              <a:t>Online portal?</a:t>
            </a:r>
            <a:endParaRPr lang="en-US" sz="3600" dirty="0">
              <a:solidFill>
                <a:srgbClr val="0170B0"/>
              </a:solidFill>
            </a:endParaRPr>
          </a:p>
        </p:txBody>
      </p:sp>
      <p:sp>
        <p:nvSpPr>
          <p:cNvPr id="9" name="BlokTextu 8"/>
          <p:cNvSpPr txBox="1"/>
          <p:nvPr/>
        </p:nvSpPr>
        <p:spPr>
          <a:xfrm>
            <a:off x="5631892" y="2276872"/>
            <a:ext cx="187220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0000" b="1" dirty="0" smtClean="0">
                <a:solidFill>
                  <a:srgbClr val="FF0000"/>
                </a:solidFill>
              </a:rPr>
              <a:t>?</a:t>
            </a:r>
            <a:endParaRPr lang="en-US" sz="20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347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51520" y="252140"/>
            <a:ext cx="8640960" cy="6345212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Content Placeholder 9"/>
          <p:cNvSpPr txBox="1">
            <a:spLocks/>
          </p:cNvSpPr>
          <p:nvPr/>
        </p:nvSpPr>
        <p:spPr>
          <a:xfrm>
            <a:off x="2699792" y="4725144"/>
            <a:ext cx="3744418" cy="1313794"/>
          </a:xfrm>
          <a:prstGeom prst="rect">
            <a:avLst/>
          </a:prstGeom>
          <a:noFill/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Aft>
                <a:spcPts val="1750"/>
              </a:spcAft>
              <a:buNone/>
            </a:pPr>
            <a:r>
              <a:rPr lang="sk-SK" sz="2000" dirty="0" smtClean="0">
                <a:solidFill>
                  <a:schemeClr val="bg1"/>
                </a:solidFill>
                <a:latin typeface="Arial Narrow Bold"/>
                <a:cs typeface="Arial Narrow Bold"/>
              </a:rPr>
              <a:t>http</a:t>
            </a:r>
            <a:r>
              <a:rPr lang="sk-SK" sz="2000" dirty="0">
                <a:solidFill>
                  <a:schemeClr val="bg1"/>
                </a:solidFill>
                <a:latin typeface="Arial Narrow Bold"/>
                <a:cs typeface="Arial Narrow Bold"/>
              </a:rPr>
              <a:t>://www.institucie.ineko.sk/</a:t>
            </a:r>
            <a:endParaRPr lang="sk-SK" sz="2000" dirty="0" smtClean="0">
              <a:solidFill>
                <a:schemeClr val="bg1"/>
              </a:solidFill>
              <a:latin typeface="Arial Narrow Bold"/>
              <a:cs typeface="Arial Narrow Bold"/>
            </a:endParaRPr>
          </a:p>
          <a:p>
            <a:pPr marL="0" indent="0" algn="ctr">
              <a:spcAft>
                <a:spcPts val="1750"/>
              </a:spcAft>
              <a:buNone/>
            </a:pPr>
            <a:r>
              <a:rPr lang="sk-SK" sz="2000" dirty="0" smtClean="0">
                <a:solidFill>
                  <a:schemeClr val="bg1"/>
                </a:solidFill>
                <a:latin typeface="Arial Narrow Bold"/>
                <a:cs typeface="Arial Narrow Bold"/>
              </a:rPr>
              <a:t>www.ineko.sk</a:t>
            </a:r>
            <a:endParaRPr lang="en-US" sz="2000" dirty="0">
              <a:solidFill>
                <a:schemeClr val="bg1"/>
              </a:solidFill>
              <a:latin typeface="Arial Narrow Bold"/>
              <a:cs typeface="Arial Narrow Bold"/>
            </a:endParaRPr>
          </a:p>
          <a:p>
            <a:pPr marL="0" indent="0" algn="ctr">
              <a:buNone/>
            </a:pPr>
            <a:endParaRPr lang="en-US" sz="1500" dirty="0">
              <a:solidFill>
                <a:schemeClr val="bg1"/>
              </a:solidFill>
              <a:latin typeface="Arial Narrow Bold"/>
              <a:cs typeface="Arial Narrow Bold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5576" y="1700808"/>
            <a:ext cx="76328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cap="all" dirty="0">
                <a:solidFill>
                  <a:schemeClr val="bg1"/>
                </a:solidFill>
              </a:rPr>
              <a:t>Thank you for your attention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993" y="3203560"/>
            <a:ext cx="1942013" cy="766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i-presentation-template-2014">
  <a:themeElements>
    <a:clrScheme name="Transparency International">
      <a:dk1>
        <a:sysClr val="windowText" lastClr="000000"/>
      </a:dk1>
      <a:lt1>
        <a:sysClr val="window" lastClr="FFFFFF"/>
      </a:lt1>
      <a:dk2>
        <a:srgbClr val="0B0D11"/>
      </a:dk2>
      <a:lt2>
        <a:srgbClr val="DDDEDD"/>
      </a:lt2>
      <a:accent1>
        <a:srgbClr val="BFBFBF"/>
      </a:accent1>
      <a:accent2>
        <a:srgbClr val="595959"/>
      </a:accent2>
      <a:accent3>
        <a:srgbClr val="4F7689"/>
      </a:accent3>
      <a:accent4>
        <a:srgbClr val="60BCDF"/>
      </a:accent4>
      <a:accent5>
        <a:srgbClr val="009FEE"/>
      </a:accent5>
      <a:accent6>
        <a:srgbClr val="0076B1"/>
      </a:accent6>
      <a:hlink>
        <a:srgbClr val="009FEE"/>
      </a:hlink>
      <a:folHlink>
        <a:srgbClr val="009FEE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NEXALA">
      <a:dk1>
        <a:srgbClr val="002C44"/>
      </a:dk1>
      <a:lt1>
        <a:srgbClr val="FFFFFE"/>
      </a:lt1>
      <a:dk2>
        <a:srgbClr val="002C44"/>
      </a:dk2>
      <a:lt2>
        <a:srgbClr val="DDDEDD"/>
      </a:lt2>
      <a:accent1>
        <a:srgbClr val="141313"/>
      </a:accent1>
      <a:accent2>
        <a:srgbClr val="313231"/>
      </a:accent2>
      <a:accent3>
        <a:srgbClr val="505150"/>
      </a:accent3>
      <a:accent4>
        <a:srgbClr val="6D6E6D"/>
      </a:accent4>
      <a:accent5>
        <a:srgbClr val="8D8E8D"/>
      </a:accent5>
      <a:accent6>
        <a:srgbClr val="B2B3B2"/>
      </a:accent6>
      <a:hlink>
        <a:srgbClr val="29ABE2"/>
      </a:hlink>
      <a:folHlink>
        <a:srgbClr val="002C44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Motív balíka Office">
  <a:themeElements>
    <a:clrScheme name="Vlastné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0070C0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EBF626675FA04E961029A0F5C7D655" ma:contentTypeVersion="11" ma:contentTypeDescription="Create a new document." ma:contentTypeScope="" ma:versionID="da539704b4cd236501488f777f8b535b">
  <xsd:schema xmlns:xsd="http://www.w3.org/2001/XMLSchema" xmlns:xs="http://www.w3.org/2001/XMLSchema" xmlns:p="http://schemas.microsoft.com/office/2006/metadata/properties" xmlns:ns3="db1d95e8-267a-4696-a61a-1bb8c0a4da23" xmlns:ns4="808fb62e-a849-4a05-9d46-6ebc5f69ae64" targetNamespace="http://schemas.microsoft.com/office/2006/metadata/properties" ma:root="true" ma:fieldsID="2f2b23d1f6b5245f62fdef17fda9b8e4" ns3:_="" ns4:_="">
    <xsd:import namespace="db1d95e8-267a-4696-a61a-1bb8c0a4da23"/>
    <xsd:import namespace="808fb62e-a849-4a05-9d46-6ebc5f69ae64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OCR" minOccurs="0"/>
                <xsd:element ref="ns4:MediaServiceGenerationTime" minOccurs="0"/>
                <xsd:element ref="ns4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b1d95e8-267a-4696-a61a-1bb8c0a4da2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08fb62e-a849-4a05-9d46-6ebc5f69ae6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3BB5336-E63F-41B0-8EFA-D12EA3FF45D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274ABE4-BF8A-438E-BE7B-FB61C371056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b1d95e8-267a-4696-a61a-1bb8c0a4da23"/>
    <ds:schemaRef ds:uri="808fb62e-a849-4a05-9d46-6ebc5f69ae6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22FB2A7-0D43-42EF-8AD0-0C6FFE22E720}">
  <ds:schemaRefs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808fb62e-a849-4a05-9d46-6ebc5f69ae64"/>
    <ds:schemaRef ds:uri="db1d95e8-267a-4696-a61a-1bb8c0a4da23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ti-presentation-template-2014.potx</Template>
  <TotalTime>7141</TotalTime>
  <Words>685</Words>
  <Application>Microsoft Office PowerPoint</Application>
  <PresentationFormat>Prezentácia na obrazovke (4:3)</PresentationFormat>
  <Paragraphs>124</Paragraphs>
  <Slides>25</Slides>
  <Notes>23</Notes>
  <HiddenSlides>0</HiddenSlides>
  <MMClips>0</MMClips>
  <ScaleCrop>false</ScaleCrop>
  <HeadingPairs>
    <vt:vector size="4" baseType="variant">
      <vt:variant>
        <vt:lpstr>Motív</vt:lpstr>
      </vt:variant>
      <vt:variant>
        <vt:i4>3</vt:i4>
      </vt:variant>
      <vt:variant>
        <vt:lpstr>Nadpisy snímok</vt:lpstr>
      </vt:variant>
      <vt:variant>
        <vt:i4>25</vt:i4>
      </vt:variant>
    </vt:vector>
  </HeadingPairs>
  <TitlesOfParts>
    <vt:vector size="28" baseType="lpstr">
      <vt:lpstr>ti-presentation-template-2014</vt:lpstr>
      <vt:lpstr>Office Theme</vt:lpstr>
      <vt:lpstr>Motív balíka Office</vt:lpstr>
      <vt:lpstr>independence of public institutions  in Moldova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Company>bruc1e</Company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charlie  brown</dc:creator>
  <cp:lastModifiedBy>Peter Golias</cp:lastModifiedBy>
  <cp:revision>392</cp:revision>
  <cp:lastPrinted>2017-09-28T06:30:48Z</cp:lastPrinted>
  <dcterms:created xsi:type="dcterms:W3CDTF">2013-10-14T13:11:05Z</dcterms:created>
  <dcterms:modified xsi:type="dcterms:W3CDTF">2019-10-10T11:31:10Z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0x01010074EBF626675FA04E961029A0F5C7D655</vt:lpwstr>
  </property>
</Properties>
</file>